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8" r:id="rId5"/>
    <p:sldId id="270" r:id="rId6"/>
    <p:sldId id="271" r:id="rId7"/>
    <p:sldId id="260" r:id="rId8"/>
    <p:sldId id="259" r:id="rId9"/>
    <p:sldId id="262" r:id="rId10"/>
    <p:sldId id="266" r:id="rId11"/>
    <p:sldId id="261" r:id="rId12"/>
    <p:sldId id="269" r:id="rId13"/>
    <p:sldId id="267" r:id="rId14"/>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899"/>
    <p:restoredTop sz="94671"/>
  </p:normalViewPr>
  <p:slideViewPr>
    <p:cSldViewPr snapToGrid="0" snapToObjects="1">
      <p:cViewPr varScale="1">
        <p:scale>
          <a:sx n="71" d="100"/>
          <a:sy n="71" d="100"/>
        </p:scale>
        <p:origin x="1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1524000" y="1122363"/>
            <a:ext cx="9144000" cy="2387600"/>
          </a:xfrm>
        </p:spPr>
        <p:txBody>
          <a:bodyPr anchor="b"/>
          <a:lstStyle>
            <a:lvl1pPr algn="ctr">
              <a:defRPr sz="6000"/>
            </a:lvl1pPr>
          </a:lstStyle>
          <a:p>
            <a:r>
              <a:rPr lang="nb-NO" smtClean="0"/>
              <a:t>Klikk for å redigere tittelstil</a:t>
            </a:r>
            <a:endParaRPr lang="nb-NO"/>
          </a:p>
        </p:txBody>
      </p:sp>
      <p:sp>
        <p:nvSpPr>
          <p:cNvPr id="3" name="Undertit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A7251E03-F16D-A045-8A35-7AAE47474304}" type="datetimeFigureOut">
              <a:rPr lang="nb-NO" smtClean="0"/>
              <a:t>16.03.2022</a:t>
            </a:fld>
            <a:endParaRPr lang="nb-NO" dirty="0"/>
          </a:p>
        </p:txBody>
      </p:sp>
      <p:sp>
        <p:nvSpPr>
          <p:cNvPr id="5" name="Plassholder for bunntekst 4"/>
          <p:cNvSpPr>
            <a:spLocks noGrp="1"/>
          </p:cNvSpPr>
          <p:nvPr>
            <p:ph type="ftr" sz="quarter" idx="11"/>
          </p:nvPr>
        </p:nvSpPr>
        <p:spPr/>
        <p:txBody>
          <a:bodyPr/>
          <a:lstStyle/>
          <a:p>
            <a:endParaRPr lang="nb-NO" dirty="0"/>
          </a:p>
        </p:txBody>
      </p:sp>
      <p:sp>
        <p:nvSpPr>
          <p:cNvPr id="6" name="Plassholder for lysbildenummer 5"/>
          <p:cNvSpPr>
            <a:spLocks noGrp="1"/>
          </p:cNvSpPr>
          <p:nvPr>
            <p:ph type="sldNum" sz="quarter" idx="12"/>
          </p:nvPr>
        </p:nvSpPr>
        <p:spPr/>
        <p:txBody>
          <a:bodyPr/>
          <a:lstStyle/>
          <a:p>
            <a:fld id="{B129CC84-C06A-5E41-9F12-3E30D67B7F9B}" type="slidenum">
              <a:rPr lang="nb-NO" smtClean="0"/>
              <a:t>‹#›</a:t>
            </a:fld>
            <a:endParaRPr lang="nb-NO" dirty="0"/>
          </a:p>
        </p:txBody>
      </p:sp>
    </p:spTree>
    <p:extLst>
      <p:ext uri="{BB962C8B-B14F-4D97-AF65-F5344CB8AC3E}">
        <p14:creationId xmlns:p14="http://schemas.microsoft.com/office/powerpoint/2010/main" val="323830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A7251E03-F16D-A045-8A35-7AAE47474304}" type="datetimeFigureOut">
              <a:rPr lang="nb-NO" smtClean="0"/>
              <a:t>16.03.2022</a:t>
            </a:fld>
            <a:endParaRPr lang="nb-NO" dirty="0"/>
          </a:p>
        </p:txBody>
      </p:sp>
      <p:sp>
        <p:nvSpPr>
          <p:cNvPr id="5" name="Plassholder for bunntekst 4"/>
          <p:cNvSpPr>
            <a:spLocks noGrp="1"/>
          </p:cNvSpPr>
          <p:nvPr>
            <p:ph type="ftr" sz="quarter" idx="11"/>
          </p:nvPr>
        </p:nvSpPr>
        <p:spPr/>
        <p:txBody>
          <a:bodyPr/>
          <a:lstStyle/>
          <a:p>
            <a:endParaRPr lang="nb-NO" dirty="0"/>
          </a:p>
        </p:txBody>
      </p:sp>
      <p:sp>
        <p:nvSpPr>
          <p:cNvPr id="6" name="Plassholder for lysbildenummer 5"/>
          <p:cNvSpPr>
            <a:spLocks noGrp="1"/>
          </p:cNvSpPr>
          <p:nvPr>
            <p:ph type="sldNum" sz="quarter" idx="12"/>
          </p:nvPr>
        </p:nvSpPr>
        <p:spPr/>
        <p:txBody>
          <a:bodyPr/>
          <a:lstStyle/>
          <a:p>
            <a:fld id="{B129CC84-C06A-5E41-9F12-3E30D67B7F9B}" type="slidenum">
              <a:rPr lang="nb-NO" smtClean="0"/>
              <a:t>‹#›</a:t>
            </a:fld>
            <a:endParaRPr lang="nb-NO" dirty="0"/>
          </a:p>
        </p:txBody>
      </p:sp>
    </p:spTree>
    <p:extLst>
      <p:ext uri="{BB962C8B-B14F-4D97-AF65-F5344CB8AC3E}">
        <p14:creationId xmlns:p14="http://schemas.microsoft.com/office/powerpoint/2010/main" val="976343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724900" y="365125"/>
            <a:ext cx="2628900" cy="5811838"/>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838200" y="365125"/>
            <a:ext cx="7734300" cy="5811838"/>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A7251E03-F16D-A045-8A35-7AAE47474304}" type="datetimeFigureOut">
              <a:rPr lang="nb-NO" smtClean="0"/>
              <a:t>16.03.2022</a:t>
            </a:fld>
            <a:endParaRPr lang="nb-NO" dirty="0"/>
          </a:p>
        </p:txBody>
      </p:sp>
      <p:sp>
        <p:nvSpPr>
          <p:cNvPr id="5" name="Plassholder for bunntekst 4"/>
          <p:cNvSpPr>
            <a:spLocks noGrp="1"/>
          </p:cNvSpPr>
          <p:nvPr>
            <p:ph type="ftr" sz="quarter" idx="11"/>
          </p:nvPr>
        </p:nvSpPr>
        <p:spPr/>
        <p:txBody>
          <a:bodyPr/>
          <a:lstStyle/>
          <a:p>
            <a:endParaRPr lang="nb-NO" dirty="0"/>
          </a:p>
        </p:txBody>
      </p:sp>
      <p:sp>
        <p:nvSpPr>
          <p:cNvPr id="6" name="Plassholder for lysbildenummer 5"/>
          <p:cNvSpPr>
            <a:spLocks noGrp="1"/>
          </p:cNvSpPr>
          <p:nvPr>
            <p:ph type="sldNum" sz="quarter" idx="12"/>
          </p:nvPr>
        </p:nvSpPr>
        <p:spPr/>
        <p:txBody>
          <a:bodyPr/>
          <a:lstStyle/>
          <a:p>
            <a:fld id="{B129CC84-C06A-5E41-9F12-3E30D67B7F9B}" type="slidenum">
              <a:rPr lang="nb-NO" smtClean="0"/>
              <a:t>‹#›</a:t>
            </a:fld>
            <a:endParaRPr lang="nb-NO" dirty="0"/>
          </a:p>
        </p:txBody>
      </p:sp>
    </p:spTree>
    <p:extLst>
      <p:ext uri="{BB962C8B-B14F-4D97-AF65-F5344CB8AC3E}">
        <p14:creationId xmlns:p14="http://schemas.microsoft.com/office/powerpoint/2010/main" val="484943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A7251E03-F16D-A045-8A35-7AAE47474304}" type="datetimeFigureOut">
              <a:rPr lang="nb-NO" smtClean="0"/>
              <a:t>16.03.2022</a:t>
            </a:fld>
            <a:endParaRPr lang="nb-NO" dirty="0"/>
          </a:p>
        </p:txBody>
      </p:sp>
      <p:sp>
        <p:nvSpPr>
          <p:cNvPr id="5" name="Plassholder for bunntekst 4"/>
          <p:cNvSpPr>
            <a:spLocks noGrp="1"/>
          </p:cNvSpPr>
          <p:nvPr>
            <p:ph type="ftr" sz="quarter" idx="11"/>
          </p:nvPr>
        </p:nvSpPr>
        <p:spPr/>
        <p:txBody>
          <a:bodyPr/>
          <a:lstStyle/>
          <a:p>
            <a:endParaRPr lang="nb-NO" dirty="0"/>
          </a:p>
        </p:txBody>
      </p:sp>
      <p:sp>
        <p:nvSpPr>
          <p:cNvPr id="6" name="Plassholder for lysbildenummer 5"/>
          <p:cNvSpPr>
            <a:spLocks noGrp="1"/>
          </p:cNvSpPr>
          <p:nvPr>
            <p:ph type="sldNum" sz="quarter" idx="12"/>
          </p:nvPr>
        </p:nvSpPr>
        <p:spPr/>
        <p:txBody>
          <a:bodyPr/>
          <a:lstStyle/>
          <a:p>
            <a:fld id="{B129CC84-C06A-5E41-9F12-3E30D67B7F9B}" type="slidenum">
              <a:rPr lang="nb-NO" smtClean="0"/>
              <a:t>‹#›</a:t>
            </a:fld>
            <a:endParaRPr lang="nb-NO" dirty="0"/>
          </a:p>
        </p:txBody>
      </p:sp>
    </p:spTree>
    <p:extLst>
      <p:ext uri="{BB962C8B-B14F-4D97-AF65-F5344CB8AC3E}">
        <p14:creationId xmlns:p14="http://schemas.microsoft.com/office/powerpoint/2010/main" val="1319393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831850" y="1709738"/>
            <a:ext cx="10515600" cy="2852737"/>
          </a:xfrm>
        </p:spPr>
        <p:txBody>
          <a:bodyPr anchor="b"/>
          <a:lstStyle>
            <a:lvl1pPr>
              <a:defRPr sz="6000"/>
            </a:lvl1pPr>
          </a:lstStyle>
          <a:p>
            <a:r>
              <a:rPr lang="nb-NO" smtClean="0"/>
              <a:t>Klikk for å redigere tittelstil</a:t>
            </a:r>
            <a:endParaRPr lang="nb-NO"/>
          </a:p>
        </p:txBody>
      </p:sp>
      <p:sp>
        <p:nvSpPr>
          <p:cNvPr id="3" name="Plassholder f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p>
            <a:fld id="{A7251E03-F16D-A045-8A35-7AAE47474304}" type="datetimeFigureOut">
              <a:rPr lang="nb-NO" smtClean="0"/>
              <a:t>16.03.2022</a:t>
            </a:fld>
            <a:endParaRPr lang="nb-NO" dirty="0"/>
          </a:p>
        </p:txBody>
      </p:sp>
      <p:sp>
        <p:nvSpPr>
          <p:cNvPr id="5" name="Plassholder for bunntekst 4"/>
          <p:cNvSpPr>
            <a:spLocks noGrp="1"/>
          </p:cNvSpPr>
          <p:nvPr>
            <p:ph type="ftr" sz="quarter" idx="11"/>
          </p:nvPr>
        </p:nvSpPr>
        <p:spPr/>
        <p:txBody>
          <a:bodyPr/>
          <a:lstStyle/>
          <a:p>
            <a:endParaRPr lang="nb-NO" dirty="0"/>
          </a:p>
        </p:txBody>
      </p:sp>
      <p:sp>
        <p:nvSpPr>
          <p:cNvPr id="6" name="Plassholder for lysbildenummer 5"/>
          <p:cNvSpPr>
            <a:spLocks noGrp="1"/>
          </p:cNvSpPr>
          <p:nvPr>
            <p:ph type="sldNum" sz="quarter" idx="12"/>
          </p:nvPr>
        </p:nvSpPr>
        <p:spPr/>
        <p:txBody>
          <a:bodyPr/>
          <a:lstStyle/>
          <a:p>
            <a:fld id="{B129CC84-C06A-5E41-9F12-3E30D67B7F9B}" type="slidenum">
              <a:rPr lang="nb-NO" smtClean="0"/>
              <a:t>‹#›</a:t>
            </a:fld>
            <a:endParaRPr lang="nb-NO" dirty="0"/>
          </a:p>
        </p:txBody>
      </p:sp>
    </p:spTree>
    <p:extLst>
      <p:ext uri="{BB962C8B-B14F-4D97-AF65-F5344CB8AC3E}">
        <p14:creationId xmlns:p14="http://schemas.microsoft.com/office/powerpoint/2010/main" val="136348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838200" y="1825625"/>
            <a:ext cx="5181600" cy="435133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6172200" y="1825625"/>
            <a:ext cx="5181600" cy="435133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A7251E03-F16D-A045-8A35-7AAE47474304}" type="datetimeFigureOut">
              <a:rPr lang="nb-NO" smtClean="0"/>
              <a:t>16.03.2022</a:t>
            </a:fld>
            <a:endParaRPr lang="nb-NO" dirty="0"/>
          </a:p>
        </p:txBody>
      </p:sp>
      <p:sp>
        <p:nvSpPr>
          <p:cNvPr id="6" name="Plassholder for bunntekst 5"/>
          <p:cNvSpPr>
            <a:spLocks noGrp="1"/>
          </p:cNvSpPr>
          <p:nvPr>
            <p:ph type="ftr" sz="quarter" idx="11"/>
          </p:nvPr>
        </p:nvSpPr>
        <p:spPr/>
        <p:txBody>
          <a:bodyPr/>
          <a:lstStyle/>
          <a:p>
            <a:endParaRPr lang="nb-NO" dirty="0"/>
          </a:p>
        </p:txBody>
      </p:sp>
      <p:sp>
        <p:nvSpPr>
          <p:cNvPr id="7" name="Plassholder for lysbildenummer 6"/>
          <p:cNvSpPr>
            <a:spLocks noGrp="1"/>
          </p:cNvSpPr>
          <p:nvPr>
            <p:ph type="sldNum" sz="quarter" idx="12"/>
          </p:nvPr>
        </p:nvSpPr>
        <p:spPr/>
        <p:txBody>
          <a:bodyPr/>
          <a:lstStyle/>
          <a:p>
            <a:fld id="{B129CC84-C06A-5E41-9F12-3E30D67B7F9B}" type="slidenum">
              <a:rPr lang="nb-NO" smtClean="0"/>
              <a:t>‹#›</a:t>
            </a:fld>
            <a:endParaRPr lang="nb-NO" dirty="0"/>
          </a:p>
        </p:txBody>
      </p:sp>
    </p:spTree>
    <p:extLst>
      <p:ext uri="{BB962C8B-B14F-4D97-AF65-F5344CB8AC3E}">
        <p14:creationId xmlns:p14="http://schemas.microsoft.com/office/powerpoint/2010/main" val="243330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839788" y="365125"/>
            <a:ext cx="10515600" cy="1325563"/>
          </a:xfrm>
        </p:spPr>
        <p:txBody>
          <a:bodyPr/>
          <a:lstStyle/>
          <a:p>
            <a:r>
              <a:rPr lang="nb-NO" smtClean="0"/>
              <a:t>Klikk for å redigere tittelstil</a:t>
            </a:r>
            <a:endParaRPr lang="nb-NO"/>
          </a:p>
        </p:txBody>
      </p:sp>
      <p:sp>
        <p:nvSpPr>
          <p:cNvPr id="3" name="Plassholder f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839788" y="2505075"/>
            <a:ext cx="5157787" cy="368458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6172200" y="2505075"/>
            <a:ext cx="5183188" cy="368458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A7251E03-F16D-A045-8A35-7AAE47474304}" type="datetimeFigureOut">
              <a:rPr lang="nb-NO" smtClean="0"/>
              <a:t>16.03.2022</a:t>
            </a:fld>
            <a:endParaRPr lang="nb-NO" dirty="0"/>
          </a:p>
        </p:txBody>
      </p:sp>
      <p:sp>
        <p:nvSpPr>
          <p:cNvPr id="8" name="Plassholder for bunntekst 7"/>
          <p:cNvSpPr>
            <a:spLocks noGrp="1"/>
          </p:cNvSpPr>
          <p:nvPr>
            <p:ph type="ftr" sz="quarter" idx="11"/>
          </p:nvPr>
        </p:nvSpPr>
        <p:spPr/>
        <p:txBody>
          <a:bodyPr/>
          <a:lstStyle/>
          <a:p>
            <a:endParaRPr lang="nb-NO" dirty="0"/>
          </a:p>
        </p:txBody>
      </p:sp>
      <p:sp>
        <p:nvSpPr>
          <p:cNvPr id="9" name="Plassholder for lysbildenummer 8"/>
          <p:cNvSpPr>
            <a:spLocks noGrp="1"/>
          </p:cNvSpPr>
          <p:nvPr>
            <p:ph type="sldNum" sz="quarter" idx="12"/>
          </p:nvPr>
        </p:nvSpPr>
        <p:spPr/>
        <p:txBody>
          <a:bodyPr/>
          <a:lstStyle/>
          <a:p>
            <a:fld id="{B129CC84-C06A-5E41-9F12-3E30D67B7F9B}" type="slidenum">
              <a:rPr lang="nb-NO" smtClean="0"/>
              <a:t>‹#›</a:t>
            </a:fld>
            <a:endParaRPr lang="nb-NO" dirty="0"/>
          </a:p>
        </p:txBody>
      </p:sp>
    </p:spTree>
    <p:extLst>
      <p:ext uri="{BB962C8B-B14F-4D97-AF65-F5344CB8AC3E}">
        <p14:creationId xmlns:p14="http://schemas.microsoft.com/office/powerpoint/2010/main" val="855152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A7251E03-F16D-A045-8A35-7AAE47474304}" type="datetimeFigureOut">
              <a:rPr lang="nb-NO" smtClean="0"/>
              <a:t>16.03.2022</a:t>
            </a:fld>
            <a:endParaRPr lang="nb-NO" dirty="0"/>
          </a:p>
        </p:txBody>
      </p:sp>
      <p:sp>
        <p:nvSpPr>
          <p:cNvPr id="4" name="Plassholder for bunntekst 3"/>
          <p:cNvSpPr>
            <a:spLocks noGrp="1"/>
          </p:cNvSpPr>
          <p:nvPr>
            <p:ph type="ftr" sz="quarter" idx="11"/>
          </p:nvPr>
        </p:nvSpPr>
        <p:spPr/>
        <p:txBody>
          <a:bodyPr/>
          <a:lstStyle/>
          <a:p>
            <a:endParaRPr lang="nb-NO" dirty="0"/>
          </a:p>
        </p:txBody>
      </p:sp>
      <p:sp>
        <p:nvSpPr>
          <p:cNvPr id="5" name="Plassholder for lysbildenummer 4"/>
          <p:cNvSpPr>
            <a:spLocks noGrp="1"/>
          </p:cNvSpPr>
          <p:nvPr>
            <p:ph type="sldNum" sz="quarter" idx="12"/>
          </p:nvPr>
        </p:nvSpPr>
        <p:spPr/>
        <p:txBody>
          <a:bodyPr/>
          <a:lstStyle/>
          <a:p>
            <a:fld id="{B129CC84-C06A-5E41-9F12-3E30D67B7F9B}" type="slidenum">
              <a:rPr lang="nb-NO" smtClean="0"/>
              <a:t>‹#›</a:t>
            </a:fld>
            <a:endParaRPr lang="nb-NO" dirty="0"/>
          </a:p>
        </p:txBody>
      </p:sp>
    </p:spTree>
    <p:extLst>
      <p:ext uri="{BB962C8B-B14F-4D97-AF65-F5344CB8AC3E}">
        <p14:creationId xmlns:p14="http://schemas.microsoft.com/office/powerpoint/2010/main" val="1583636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A7251E03-F16D-A045-8A35-7AAE47474304}" type="datetimeFigureOut">
              <a:rPr lang="nb-NO" smtClean="0"/>
              <a:t>16.03.2022</a:t>
            </a:fld>
            <a:endParaRPr lang="nb-NO" dirty="0"/>
          </a:p>
        </p:txBody>
      </p:sp>
      <p:sp>
        <p:nvSpPr>
          <p:cNvPr id="3" name="Plassholder for bunntekst 2"/>
          <p:cNvSpPr>
            <a:spLocks noGrp="1"/>
          </p:cNvSpPr>
          <p:nvPr>
            <p:ph type="ftr" sz="quarter" idx="11"/>
          </p:nvPr>
        </p:nvSpPr>
        <p:spPr/>
        <p:txBody>
          <a:bodyPr/>
          <a:lstStyle/>
          <a:p>
            <a:endParaRPr lang="nb-NO" dirty="0"/>
          </a:p>
        </p:txBody>
      </p:sp>
      <p:sp>
        <p:nvSpPr>
          <p:cNvPr id="4" name="Plassholder for lysbildenummer 3"/>
          <p:cNvSpPr>
            <a:spLocks noGrp="1"/>
          </p:cNvSpPr>
          <p:nvPr>
            <p:ph type="sldNum" sz="quarter" idx="12"/>
          </p:nvPr>
        </p:nvSpPr>
        <p:spPr/>
        <p:txBody>
          <a:bodyPr/>
          <a:lstStyle/>
          <a:p>
            <a:fld id="{B129CC84-C06A-5E41-9F12-3E30D67B7F9B}" type="slidenum">
              <a:rPr lang="nb-NO" smtClean="0"/>
              <a:t>‹#›</a:t>
            </a:fld>
            <a:endParaRPr lang="nb-NO" dirty="0"/>
          </a:p>
        </p:txBody>
      </p:sp>
    </p:spTree>
    <p:extLst>
      <p:ext uri="{BB962C8B-B14F-4D97-AF65-F5344CB8AC3E}">
        <p14:creationId xmlns:p14="http://schemas.microsoft.com/office/powerpoint/2010/main" val="260721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smtClean="0"/>
              <a:t>Klikk for å redigere tittelstil</a:t>
            </a:r>
            <a:endParaRPr lang="nb-NO"/>
          </a:p>
        </p:txBody>
      </p:sp>
      <p:sp>
        <p:nvSpPr>
          <p:cNvPr id="3" name="Plassholder for inn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A7251E03-F16D-A045-8A35-7AAE47474304}" type="datetimeFigureOut">
              <a:rPr lang="nb-NO" smtClean="0"/>
              <a:t>16.03.2022</a:t>
            </a:fld>
            <a:endParaRPr lang="nb-NO" dirty="0"/>
          </a:p>
        </p:txBody>
      </p:sp>
      <p:sp>
        <p:nvSpPr>
          <p:cNvPr id="6" name="Plassholder for bunntekst 5"/>
          <p:cNvSpPr>
            <a:spLocks noGrp="1"/>
          </p:cNvSpPr>
          <p:nvPr>
            <p:ph type="ftr" sz="quarter" idx="11"/>
          </p:nvPr>
        </p:nvSpPr>
        <p:spPr/>
        <p:txBody>
          <a:bodyPr/>
          <a:lstStyle/>
          <a:p>
            <a:endParaRPr lang="nb-NO" dirty="0"/>
          </a:p>
        </p:txBody>
      </p:sp>
      <p:sp>
        <p:nvSpPr>
          <p:cNvPr id="7" name="Plassholder for lysbildenummer 6"/>
          <p:cNvSpPr>
            <a:spLocks noGrp="1"/>
          </p:cNvSpPr>
          <p:nvPr>
            <p:ph type="sldNum" sz="quarter" idx="12"/>
          </p:nvPr>
        </p:nvSpPr>
        <p:spPr/>
        <p:txBody>
          <a:bodyPr/>
          <a:lstStyle/>
          <a:p>
            <a:fld id="{B129CC84-C06A-5E41-9F12-3E30D67B7F9B}" type="slidenum">
              <a:rPr lang="nb-NO" smtClean="0"/>
              <a:t>‹#›</a:t>
            </a:fld>
            <a:endParaRPr lang="nb-NO" dirty="0"/>
          </a:p>
        </p:txBody>
      </p:sp>
    </p:spTree>
    <p:extLst>
      <p:ext uri="{BB962C8B-B14F-4D97-AF65-F5344CB8AC3E}">
        <p14:creationId xmlns:p14="http://schemas.microsoft.com/office/powerpoint/2010/main" val="1071946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smtClean="0"/>
              <a:t>Klikk for å redigere tittelstil</a:t>
            </a:r>
            <a:endParaRPr lang="nb-NO"/>
          </a:p>
        </p:txBody>
      </p:sp>
      <p:sp>
        <p:nvSpPr>
          <p:cNvPr id="3" name="Plassholder for bil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dirty="0"/>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A7251E03-F16D-A045-8A35-7AAE47474304}" type="datetimeFigureOut">
              <a:rPr lang="nb-NO" smtClean="0"/>
              <a:t>16.03.2022</a:t>
            </a:fld>
            <a:endParaRPr lang="nb-NO" dirty="0"/>
          </a:p>
        </p:txBody>
      </p:sp>
      <p:sp>
        <p:nvSpPr>
          <p:cNvPr id="6" name="Plassholder for bunntekst 5"/>
          <p:cNvSpPr>
            <a:spLocks noGrp="1"/>
          </p:cNvSpPr>
          <p:nvPr>
            <p:ph type="ftr" sz="quarter" idx="11"/>
          </p:nvPr>
        </p:nvSpPr>
        <p:spPr/>
        <p:txBody>
          <a:bodyPr/>
          <a:lstStyle/>
          <a:p>
            <a:endParaRPr lang="nb-NO" dirty="0"/>
          </a:p>
        </p:txBody>
      </p:sp>
      <p:sp>
        <p:nvSpPr>
          <p:cNvPr id="7" name="Plassholder for lysbildenummer 6"/>
          <p:cNvSpPr>
            <a:spLocks noGrp="1"/>
          </p:cNvSpPr>
          <p:nvPr>
            <p:ph type="sldNum" sz="quarter" idx="12"/>
          </p:nvPr>
        </p:nvSpPr>
        <p:spPr/>
        <p:txBody>
          <a:bodyPr/>
          <a:lstStyle/>
          <a:p>
            <a:fld id="{B129CC84-C06A-5E41-9F12-3E30D67B7F9B}" type="slidenum">
              <a:rPr lang="nb-NO" smtClean="0"/>
              <a:t>‹#›</a:t>
            </a:fld>
            <a:endParaRPr lang="nb-NO" dirty="0"/>
          </a:p>
        </p:txBody>
      </p:sp>
    </p:spTree>
    <p:extLst>
      <p:ext uri="{BB962C8B-B14F-4D97-AF65-F5344CB8AC3E}">
        <p14:creationId xmlns:p14="http://schemas.microsoft.com/office/powerpoint/2010/main" val="966662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251E03-F16D-A045-8A35-7AAE47474304}" type="datetimeFigureOut">
              <a:rPr lang="nb-NO" smtClean="0"/>
              <a:t>16.03.2022</a:t>
            </a:fld>
            <a:endParaRPr lang="nb-NO" dirty="0"/>
          </a:p>
        </p:txBody>
      </p:sp>
      <p:sp>
        <p:nvSpPr>
          <p:cNvPr id="5" name="Plassholder for bunn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dirty="0"/>
          </a:p>
        </p:txBody>
      </p:sp>
      <p:sp>
        <p:nvSpPr>
          <p:cNvPr id="6" name="Plassholder for lysbil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29CC84-C06A-5E41-9F12-3E30D67B7F9B}" type="slidenum">
              <a:rPr lang="nb-NO" smtClean="0"/>
              <a:t>‹#›</a:t>
            </a:fld>
            <a:endParaRPr lang="nb-NO" dirty="0"/>
          </a:p>
        </p:txBody>
      </p:sp>
    </p:spTree>
    <p:extLst>
      <p:ext uri="{BB962C8B-B14F-4D97-AF65-F5344CB8AC3E}">
        <p14:creationId xmlns:p14="http://schemas.microsoft.com/office/powerpoint/2010/main" val="835528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t>ÅRSMØTE </a:t>
            </a:r>
            <a:endParaRPr lang="nb-NO" dirty="0"/>
          </a:p>
        </p:txBody>
      </p:sp>
      <p:sp>
        <p:nvSpPr>
          <p:cNvPr id="3" name="Undertittel 2"/>
          <p:cNvSpPr>
            <a:spLocks noGrp="1"/>
          </p:cNvSpPr>
          <p:nvPr>
            <p:ph type="subTitle" idx="1"/>
          </p:nvPr>
        </p:nvSpPr>
        <p:spPr/>
        <p:txBody>
          <a:bodyPr/>
          <a:lstStyle/>
          <a:p>
            <a:r>
              <a:rPr lang="nb-NO" dirty="0" smtClean="0"/>
              <a:t>ARENDAL UNDERVANNSKLUBB</a:t>
            </a:r>
            <a:br>
              <a:rPr lang="nb-NO" dirty="0" smtClean="0"/>
            </a:br>
            <a:r>
              <a:rPr lang="nb-NO" dirty="0" smtClean="0"/>
              <a:t>16 </a:t>
            </a:r>
            <a:r>
              <a:rPr lang="nb-NO" dirty="0" smtClean="0"/>
              <a:t>mars </a:t>
            </a:r>
            <a:r>
              <a:rPr lang="nb-NO" dirty="0" smtClean="0"/>
              <a:t>2022</a:t>
            </a:r>
            <a:endParaRPr lang="nb-NO" dirty="0"/>
          </a:p>
        </p:txBody>
      </p:sp>
      <p:graphicFrame>
        <p:nvGraphicFramePr>
          <p:cNvPr id="6" name="Tabell 5"/>
          <p:cNvGraphicFramePr>
            <a:graphicFrameLocks noGrp="1"/>
          </p:cNvGraphicFramePr>
          <p:nvPr>
            <p:extLst>
              <p:ext uri="{D42A27DB-BD31-4B8C-83A1-F6EECF244321}">
                <p14:modId xmlns:p14="http://schemas.microsoft.com/office/powerpoint/2010/main" val="1324016641"/>
              </p:ext>
            </p:extLst>
          </p:nvPr>
        </p:nvGraphicFramePr>
        <p:xfrm>
          <a:off x="-5658" y="-1"/>
          <a:ext cx="12197658" cy="1273408"/>
        </p:xfrm>
        <a:graphic>
          <a:graphicData uri="http://schemas.openxmlformats.org/drawingml/2006/table">
            <a:tbl>
              <a:tblPr firstRow="1" firstCol="1" bandRow="1"/>
              <a:tblGrid>
                <a:gridCol w="12197658">
                  <a:extLst>
                    <a:ext uri="{9D8B030D-6E8A-4147-A177-3AD203B41FA5}">
                      <a16:colId xmlns:a16="http://schemas.microsoft.com/office/drawing/2014/main" val="20000"/>
                    </a:ext>
                  </a:extLst>
                </a:gridCol>
              </a:tblGrid>
              <a:tr h="1009944">
                <a:tc>
                  <a:txBody>
                    <a:bodyPr/>
                    <a:lstStyle/>
                    <a:p>
                      <a:pPr>
                        <a:spcAft>
                          <a:spcPts val="400"/>
                        </a:spcAft>
                      </a:pPr>
                      <a:endParaRPr lang="nb-NO" sz="1000" dirty="0">
                        <a:solidFill>
                          <a:srgbClr val="262626"/>
                        </a:solidFill>
                        <a:effectLst/>
                        <a:latin typeface="Calibri" charset="0"/>
                        <a:ea typeface="ＭＳ Ｐゴシック" charset="-128"/>
                        <a:cs typeface="Times New Roman" charset="0"/>
                      </a:endParaRPr>
                    </a:p>
                    <a:p>
                      <a:pPr>
                        <a:lnSpc>
                          <a:spcPts val="3000"/>
                        </a:lnSpc>
                        <a:spcAft>
                          <a:spcPts val="0"/>
                        </a:spcAft>
                      </a:pPr>
                      <a:r>
                        <a:rPr lang="nb-NO" sz="2800" dirty="0">
                          <a:solidFill>
                            <a:srgbClr val="FFFFFF"/>
                          </a:solidFill>
                          <a:effectLst/>
                          <a:latin typeface="Calibri" charset="0"/>
                          <a:ea typeface="ＭＳ Ｐゴシック" charset="-128"/>
                          <a:cs typeface="Times New Roman" charset="0"/>
                        </a:rPr>
                        <a:t>Arendal Undervannsklubb </a:t>
                      </a:r>
                    </a:p>
                  </a:txBody>
                  <a:tcPr marL="0" marR="0" marT="0" marB="0">
                    <a:lnL>
                      <a:noFill/>
                    </a:lnL>
                    <a:lnR>
                      <a:noFill/>
                    </a:lnR>
                    <a:lnT>
                      <a:noFill/>
                    </a:lnT>
                    <a:lnB>
                      <a:noFill/>
                    </a:lnB>
                  </a:tcPr>
                </a:tc>
                <a:extLst>
                  <a:ext uri="{0D108BD9-81ED-4DB2-BD59-A6C34878D82A}">
                    <a16:rowId xmlns:a16="http://schemas.microsoft.com/office/drawing/2014/main" val="10000"/>
                  </a:ext>
                </a:extLst>
              </a:tr>
              <a:tr h="263464">
                <a:tc>
                  <a:txBody>
                    <a:bodyPr/>
                    <a:lstStyle/>
                    <a:p>
                      <a:pPr>
                        <a:spcBef>
                          <a:spcPts val="300"/>
                        </a:spcBef>
                        <a:spcAft>
                          <a:spcPts val="200"/>
                        </a:spcAft>
                      </a:pPr>
                      <a:r>
                        <a:rPr lang="nb-NO" sz="1000" dirty="0">
                          <a:solidFill>
                            <a:srgbClr val="000000"/>
                          </a:solidFill>
                          <a:effectLst/>
                          <a:latin typeface="Calibri" charset="0"/>
                          <a:ea typeface="ＭＳ Ｐゴシック" charset="-128"/>
                          <a:cs typeface="Times New Roman" charset="0"/>
                        </a:rPr>
                        <a:t> </a:t>
                      </a:r>
                    </a:p>
                  </a:txBody>
                  <a:tcPr marL="0" marR="0" marT="0" marB="0">
                    <a:lnL>
                      <a:noFill/>
                    </a:lnL>
                    <a:lnR>
                      <a:noFill/>
                    </a:lnR>
                    <a:lnT>
                      <a:noFill/>
                    </a:lnT>
                    <a:lnB>
                      <a:noFill/>
                    </a:lnB>
                    <a:solidFill>
                      <a:srgbClr val="B0C0C9"/>
                    </a:solidFill>
                  </a:tcPr>
                </a:tc>
                <a:extLst>
                  <a:ext uri="{0D108BD9-81ED-4DB2-BD59-A6C34878D82A}">
                    <a16:rowId xmlns:a16="http://schemas.microsoft.com/office/drawing/2014/main" val="10001"/>
                  </a:ext>
                </a:extLst>
              </a:tr>
            </a:tbl>
          </a:graphicData>
        </a:graphic>
      </p:graphicFrame>
      <p:sp>
        <p:nvSpPr>
          <p:cNvPr id="8" name="Rectangle 1"/>
          <p:cNvSpPr>
            <a:spLocks/>
          </p:cNvSpPr>
          <p:nvPr/>
        </p:nvSpPr>
        <p:spPr>
          <a:xfrm>
            <a:off x="0" y="-78516"/>
            <a:ext cx="12207508" cy="1421606"/>
          </a:xfrm>
          <a:prstGeom prst="rect">
            <a:avLst/>
          </a:prstGeom>
          <a:gradFill flip="none" rotWithShape="1">
            <a:gsLst>
              <a:gs pos="0">
                <a:srgbClr val="5590CC"/>
              </a:gs>
              <a:gs pos="100000">
                <a:srgbClr val="9FC9EB"/>
              </a:gs>
            </a:gsLst>
            <a:lin ang="0" scaled="1"/>
            <a:tileRect/>
          </a:gradFill>
          <a:ln w="10795" cap="flat" cmpd="sng" algn="ctr">
            <a:noFill/>
            <a:prstDash val="solid"/>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nSpc>
                <a:spcPts val="3000"/>
              </a:lnSpc>
              <a:spcAft>
                <a:spcPts val="0"/>
              </a:spcAft>
            </a:pPr>
            <a:r>
              <a:rPr lang="nb-NO" sz="2800" dirty="0">
                <a:solidFill>
                  <a:srgbClr val="FFFFFF"/>
                </a:solidFill>
                <a:effectLst/>
                <a:latin typeface="Calibri" charset="0"/>
                <a:ea typeface="ＭＳ Ｐゴシック" charset="-128"/>
                <a:cs typeface="Times New Roman" charset="0"/>
              </a:rPr>
              <a:t>Arendal Undervannsklubb </a:t>
            </a:r>
          </a:p>
        </p:txBody>
      </p:sp>
      <p:sp>
        <p:nvSpPr>
          <p:cNvPr id="7" name="Rectangle 4"/>
          <p:cNvSpPr>
            <a:spLocks noChangeArrowheads="1"/>
          </p:cNvSpPr>
          <p:nvPr/>
        </p:nvSpPr>
        <p:spPr bwMode="auto">
          <a:xfrm>
            <a:off x="-207681" y="793"/>
            <a:ext cx="21702237" cy="790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endParaRPr lang="nb-NO" dirty="0"/>
          </a:p>
        </p:txBody>
      </p:sp>
      <p:pic>
        <p:nvPicPr>
          <p:cNvPr id="1026" name="Bilde 3" descr="logofarve_sm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79757" y="175916"/>
            <a:ext cx="1580531" cy="15617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05764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 5"/>
          <p:cNvGraphicFramePr>
            <a:graphicFrameLocks noGrp="1"/>
          </p:cNvGraphicFramePr>
          <p:nvPr>
            <p:extLst>
              <p:ext uri="{D42A27DB-BD31-4B8C-83A1-F6EECF244321}">
                <p14:modId xmlns:p14="http://schemas.microsoft.com/office/powerpoint/2010/main" val="246447137"/>
              </p:ext>
            </p:extLst>
          </p:nvPr>
        </p:nvGraphicFramePr>
        <p:xfrm>
          <a:off x="-5658" y="-1"/>
          <a:ext cx="12197658" cy="960514"/>
        </p:xfrm>
        <a:graphic>
          <a:graphicData uri="http://schemas.openxmlformats.org/drawingml/2006/table">
            <a:tbl>
              <a:tblPr firstRow="1" firstCol="1" bandRow="1"/>
              <a:tblGrid>
                <a:gridCol w="12197658">
                  <a:extLst>
                    <a:ext uri="{9D8B030D-6E8A-4147-A177-3AD203B41FA5}">
                      <a16:colId xmlns:a16="http://schemas.microsoft.com/office/drawing/2014/main" val="20000"/>
                    </a:ext>
                  </a:extLst>
                </a:gridCol>
              </a:tblGrid>
              <a:tr h="761787">
                <a:tc>
                  <a:txBody>
                    <a:bodyPr/>
                    <a:lstStyle/>
                    <a:p>
                      <a:pPr>
                        <a:spcAft>
                          <a:spcPts val="400"/>
                        </a:spcAft>
                      </a:pPr>
                      <a:endParaRPr lang="nb-NO" sz="1000" dirty="0">
                        <a:solidFill>
                          <a:srgbClr val="262626"/>
                        </a:solidFill>
                        <a:effectLst/>
                        <a:latin typeface="Calibri" charset="0"/>
                        <a:ea typeface="ＭＳ Ｐゴシック" charset="-128"/>
                        <a:cs typeface="Times New Roman" charset="0"/>
                      </a:endParaRPr>
                    </a:p>
                    <a:p>
                      <a:pPr>
                        <a:lnSpc>
                          <a:spcPts val="3000"/>
                        </a:lnSpc>
                        <a:spcAft>
                          <a:spcPts val="0"/>
                        </a:spcAft>
                      </a:pPr>
                      <a:r>
                        <a:rPr lang="nb-NO" sz="2800" dirty="0">
                          <a:solidFill>
                            <a:srgbClr val="FFFFFF"/>
                          </a:solidFill>
                          <a:effectLst/>
                          <a:latin typeface="Calibri" charset="0"/>
                          <a:ea typeface="ＭＳ Ｐゴシック" charset="-128"/>
                          <a:cs typeface="Times New Roman" charset="0"/>
                        </a:rPr>
                        <a:t>Arendal Undervannsklubb </a:t>
                      </a:r>
                    </a:p>
                  </a:txBody>
                  <a:tcPr marL="0" marR="0" marT="0" marB="0">
                    <a:lnL>
                      <a:noFill/>
                    </a:lnL>
                    <a:lnR>
                      <a:noFill/>
                    </a:lnR>
                    <a:lnT>
                      <a:noFill/>
                    </a:lnT>
                    <a:lnB>
                      <a:noFill/>
                    </a:lnB>
                  </a:tcPr>
                </a:tc>
                <a:extLst>
                  <a:ext uri="{0D108BD9-81ED-4DB2-BD59-A6C34878D82A}">
                    <a16:rowId xmlns:a16="http://schemas.microsoft.com/office/drawing/2014/main" val="10000"/>
                  </a:ext>
                </a:extLst>
              </a:tr>
              <a:tr h="198727">
                <a:tc>
                  <a:txBody>
                    <a:bodyPr/>
                    <a:lstStyle/>
                    <a:p>
                      <a:pPr>
                        <a:spcBef>
                          <a:spcPts val="300"/>
                        </a:spcBef>
                        <a:spcAft>
                          <a:spcPts val="200"/>
                        </a:spcAft>
                      </a:pPr>
                      <a:r>
                        <a:rPr lang="nb-NO" sz="1000" dirty="0">
                          <a:solidFill>
                            <a:srgbClr val="000000"/>
                          </a:solidFill>
                          <a:effectLst/>
                          <a:latin typeface="Calibri" charset="0"/>
                          <a:ea typeface="ＭＳ Ｐゴシック" charset="-128"/>
                          <a:cs typeface="Times New Roman" charset="0"/>
                        </a:rPr>
                        <a:t> </a:t>
                      </a:r>
                    </a:p>
                  </a:txBody>
                  <a:tcPr marL="0" marR="0" marT="0" marB="0">
                    <a:lnL>
                      <a:noFill/>
                    </a:lnL>
                    <a:lnR>
                      <a:noFill/>
                    </a:lnR>
                    <a:lnT>
                      <a:noFill/>
                    </a:lnT>
                    <a:lnB>
                      <a:noFill/>
                    </a:lnB>
                    <a:solidFill>
                      <a:srgbClr val="B0C0C9"/>
                    </a:solidFill>
                  </a:tcPr>
                </a:tc>
                <a:extLst>
                  <a:ext uri="{0D108BD9-81ED-4DB2-BD59-A6C34878D82A}">
                    <a16:rowId xmlns:a16="http://schemas.microsoft.com/office/drawing/2014/main" val="10001"/>
                  </a:ext>
                </a:extLst>
              </a:tr>
            </a:tbl>
          </a:graphicData>
        </a:graphic>
      </p:graphicFrame>
      <p:sp>
        <p:nvSpPr>
          <p:cNvPr id="8" name="Rectangle 1"/>
          <p:cNvSpPr>
            <a:spLocks/>
          </p:cNvSpPr>
          <p:nvPr/>
        </p:nvSpPr>
        <p:spPr>
          <a:xfrm>
            <a:off x="0" y="-78516"/>
            <a:ext cx="12207508" cy="869700"/>
          </a:xfrm>
          <a:prstGeom prst="rect">
            <a:avLst/>
          </a:prstGeom>
          <a:gradFill flip="none" rotWithShape="1">
            <a:gsLst>
              <a:gs pos="0">
                <a:srgbClr val="5590CC"/>
              </a:gs>
              <a:gs pos="100000">
                <a:srgbClr val="9FC9EB"/>
              </a:gs>
            </a:gsLst>
            <a:lin ang="0" scaled="1"/>
            <a:tileRect/>
          </a:gradFill>
          <a:ln w="10795" cap="flat" cmpd="sng" algn="ctr">
            <a:noFill/>
            <a:prstDash val="solid"/>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nSpc>
                <a:spcPts val="3000"/>
              </a:lnSpc>
              <a:spcAft>
                <a:spcPts val="0"/>
              </a:spcAft>
            </a:pPr>
            <a:r>
              <a:rPr lang="nb-NO" sz="2800" dirty="0">
                <a:solidFill>
                  <a:srgbClr val="FFFFFF"/>
                </a:solidFill>
                <a:effectLst/>
                <a:latin typeface="Calibri" charset="0"/>
                <a:ea typeface="ＭＳ Ｐゴシック" charset="-128"/>
                <a:cs typeface="Times New Roman" charset="0"/>
              </a:rPr>
              <a:t>Arendal Undervannsklubb </a:t>
            </a:r>
          </a:p>
        </p:txBody>
      </p:sp>
      <p:sp>
        <p:nvSpPr>
          <p:cNvPr id="7" name="Rectangle 4"/>
          <p:cNvSpPr>
            <a:spLocks noChangeArrowheads="1"/>
          </p:cNvSpPr>
          <p:nvPr/>
        </p:nvSpPr>
        <p:spPr bwMode="auto">
          <a:xfrm>
            <a:off x="-207681" y="793"/>
            <a:ext cx="21702237" cy="790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endParaRPr lang="nb-NO" dirty="0"/>
          </a:p>
        </p:txBody>
      </p:sp>
      <p:pic>
        <p:nvPicPr>
          <p:cNvPr id="1026" name="Bilde 3" descr="logofarve_sm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79757" y="175916"/>
            <a:ext cx="1580531" cy="1561715"/>
          </a:xfrm>
          <a:prstGeom prst="rect">
            <a:avLst/>
          </a:prstGeom>
          <a:noFill/>
          <a:extLst>
            <a:ext uri="{909E8E84-426E-40DD-AFC4-6F175D3DCCD1}">
              <a14:hiddenFill xmlns:a14="http://schemas.microsoft.com/office/drawing/2010/main">
                <a:solidFill>
                  <a:srgbClr val="FFFFFF"/>
                </a:solidFill>
              </a14:hiddenFill>
            </a:ext>
          </a:extLst>
        </p:spPr>
      </p:pic>
      <p:sp>
        <p:nvSpPr>
          <p:cNvPr id="2" name="Tittel 1"/>
          <p:cNvSpPr>
            <a:spLocks noGrp="1"/>
          </p:cNvSpPr>
          <p:nvPr>
            <p:ph type="ctrTitle"/>
          </p:nvPr>
        </p:nvSpPr>
        <p:spPr/>
        <p:txBody>
          <a:bodyPr>
            <a:noAutofit/>
          </a:bodyPr>
          <a:lstStyle/>
          <a:p>
            <a:pPr marL="285750" indent="-285750"/>
            <a:r>
              <a:rPr lang="nb-NO" sz="2400" dirty="0"/>
              <a:t>7. Fastsette medlemskontingent og treningsavgift, eller gi gruppestyrene</a:t>
            </a:r>
            <a:br>
              <a:rPr lang="nb-NO" sz="2400" dirty="0"/>
            </a:br>
            <a:r>
              <a:rPr lang="nb-NO" sz="2400" dirty="0"/>
              <a:t>fullmakt til å fastsette treningsavgift for gruppens aktivitet. </a:t>
            </a:r>
            <a:br>
              <a:rPr lang="nb-NO" sz="2400" dirty="0"/>
            </a:br>
            <a:r>
              <a:rPr lang="nb-NO" sz="2400" dirty="0" smtClean="0"/>
              <a:t/>
            </a:r>
            <a:br>
              <a:rPr lang="nb-NO" sz="2400" dirty="0" smtClean="0"/>
            </a:br>
            <a:r>
              <a:rPr lang="nb-NO" sz="2400" dirty="0"/>
              <a:t>-</a:t>
            </a:r>
            <a:r>
              <a:rPr lang="nb-NO" sz="2400" dirty="0" smtClean="0"/>
              <a:t>Styret foreslår å ha kontingent likt til </a:t>
            </a:r>
            <a:r>
              <a:rPr lang="nb-NO" sz="2400" dirty="0" smtClean="0"/>
              <a:t>2021</a:t>
            </a:r>
            <a:r>
              <a:rPr lang="nb-NO" sz="2400" dirty="0"/>
              <a:t/>
            </a:r>
            <a:br>
              <a:rPr lang="nb-NO" sz="2400" dirty="0"/>
            </a:br>
            <a:endParaRPr lang="nb-NO" sz="2400" dirty="0"/>
          </a:p>
        </p:txBody>
      </p:sp>
    </p:spTree>
    <p:extLst>
      <p:ext uri="{BB962C8B-B14F-4D97-AF65-F5344CB8AC3E}">
        <p14:creationId xmlns:p14="http://schemas.microsoft.com/office/powerpoint/2010/main" val="8337940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t>BUDSJETT</a:t>
            </a:r>
            <a:endParaRPr lang="nb-NO" dirty="0"/>
          </a:p>
        </p:txBody>
      </p:sp>
      <p:graphicFrame>
        <p:nvGraphicFramePr>
          <p:cNvPr id="6" name="Tabell 5"/>
          <p:cNvGraphicFramePr>
            <a:graphicFrameLocks noGrp="1"/>
          </p:cNvGraphicFramePr>
          <p:nvPr>
            <p:extLst>
              <p:ext uri="{D42A27DB-BD31-4B8C-83A1-F6EECF244321}">
                <p14:modId xmlns:p14="http://schemas.microsoft.com/office/powerpoint/2010/main" val="1324016641"/>
              </p:ext>
            </p:extLst>
          </p:nvPr>
        </p:nvGraphicFramePr>
        <p:xfrm>
          <a:off x="-5658" y="-1"/>
          <a:ext cx="12197658" cy="1273408"/>
        </p:xfrm>
        <a:graphic>
          <a:graphicData uri="http://schemas.openxmlformats.org/drawingml/2006/table">
            <a:tbl>
              <a:tblPr firstRow="1" firstCol="1" bandRow="1"/>
              <a:tblGrid>
                <a:gridCol w="12197658">
                  <a:extLst>
                    <a:ext uri="{9D8B030D-6E8A-4147-A177-3AD203B41FA5}">
                      <a16:colId xmlns:a16="http://schemas.microsoft.com/office/drawing/2014/main" val="20000"/>
                    </a:ext>
                  </a:extLst>
                </a:gridCol>
              </a:tblGrid>
              <a:tr h="1009944">
                <a:tc>
                  <a:txBody>
                    <a:bodyPr/>
                    <a:lstStyle/>
                    <a:p>
                      <a:pPr>
                        <a:spcAft>
                          <a:spcPts val="400"/>
                        </a:spcAft>
                      </a:pPr>
                      <a:endParaRPr lang="nb-NO" sz="1000" dirty="0">
                        <a:solidFill>
                          <a:srgbClr val="262626"/>
                        </a:solidFill>
                        <a:effectLst/>
                        <a:latin typeface="Calibri" charset="0"/>
                        <a:ea typeface="ＭＳ Ｐゴシック" charset="-128"/>
                        <a:cs typeface="Times New Roman" charset="0"/>
                      </a:endParaRPr>
                    </a:p>
                    <a:p>
                      <a:pPr>
                        <a:lnSpc>
                          <a:spcPts val="3000"/>
                        </a:lnSpc>
                        <a:spcAft>
                          <a:spcPts val="0"/>
                        </a:spcAft>
                      </a:pPr>
                      <a:r>
                        <a:rPr lang="nb-NO" sz="2800" dirty="0">
                          <a:solidFill>
                            <a:srgbClr val="FFFFFF"/>
                          </a:solidFill>
                          <a:effectLst/>
                          <a:latin typeface="Calibri" charset="0"/>
                          <a:ea typeface="ＭＳ Ｐゴシック" charset="-128"/>
                          <a:cs typeface="Times New Roman" charset="0"/>
                        </a:rPr>
                        <a:t>Arendal Undervannsklubb </a:t>
                      </a:r>
                    </a:p>
                  </a:txBody>
                  <a:tcPr marL="0" marR="0" marT="0" marB="0">
                    <a:lnL>
                      <a:noFill/>
                    </a:lnL>
                    <a:lnR>
                      <a:noFill/>
                    </a:lnR>
                    <a:lnT>
                      <a:noFill/>
                    </a:lnT>
                    <a:lnB>
                      <a:noFill/>
                    </a:lnB>
                  </a:tcPr>
                </a:tc>
                <a:extLst>
                  <a:ext uri="{0D108BD9-81ED-4DB2-BD59-A6C34878D82A}">
                    <a16:rowId xmlns:a16="http://schemas.microsoft.com/office/drawing/2014/main" val="10000"/>
                  </a:ext>
                </a:extLst>
              </a:tr>
              <a:tr h="263464">
                <a:tc>
                  <a:txBody>
                    <a:bodyPr/>
                    <a:lstStyle/>
                    <a:p>
                      <a:pPr>
                        <a:spcBef>
                          <a:spcPts val="300"/>
                        </a:spcBef>
                        <a:spcAft>
                          <a:spcPts val="200"/>
                        </a:spcAft>
                      </a:pPr>
                      <a:r>
                        <a:rPr lang="nb-NO" sz="1000" dirty="0">
                          <a:solidFill>
                            <a:srgbClr val="000000"/>
                          </a:solidFill>
                          <a:effectLst/>
                          <a:latin typeface="Calibri" charset="0"/>
                          <a:ea typeface="ＭＳ Ｐゴシック" charset="-128"/>
                          <a:cs typeface="Times New Roman" charset="0"/>
                        </a:rPr>
                        <a:t> </a:t>
                      </a:r>
                    </a:p>
                  </a:txBody>
                  <a:tcPr marL="0" marR="0" marT="0" marB="0">
                    <a:lnL>
                      <a:noFill/>
                    </a:lnL>
                    <a:lnR>
                      <a:noFill/>
                    </a:lnR>
                    <a:lnT>
                      <a:noFill/>
                    </a:lnT>
                    <a:lnB>
                      <a:noFill/>
                    </a:lnB>
                    <a:solidFill>
                      <a:srgbClr val="B0C0C9"/>
                    </a:solidFill>
                  </a:tcPr>
                </a:tc>
                <a:extLst>
                  <a:ext uri="{0D108BD9-81ED-4DB2-BD59-A6C34878D82A}">
                    <a16:rowId xmlns:a16="http://schemas.microsoft.com/office/drawing/2014/main" val="10001"/>
                  </a:ext>
                </a:extLst>
              </a:tr>
            </a:tbl>
          </a:graphicData>
        </a:graphic>
      </p:graphicFrame>
      <p:sp>
        <p:nvSpPr>
          <p:cNvPr id="8" name="Rectangle 1"/>
          <p:cNvSpPr>
            <a:spLocks/>
          </p:cNvSpPr>
          <p:nvPr/>
        </p:nvSpPr>
        <p:spPr>
          <a:xfrm>
            <a:off x="0" y="-78516"/>
            <a:ext cx="12207508" cy="1421606"/>
          </a:xfrm>
          <a:prstGeom prst="rect">
            <a:avLst/>
          </a:prstGeom>
          <a:gradFill flip="none" rotWithShape="1">
            <a:gsLst>
              <a:gs pos="0">
                <a:srgbClr val="5590CC"/>
              </a:gs>
              <a:gs pos="100000">
                <a:srgbClr val="9FC9EB"/>
              </a:gs>
            </a:gsLst>
            <a:lin ang="0" scaled="1"/>
            <a:tileRect/>
          </a:gradFill>
          <a:ln w="10795" cap="flat" cmpd="sng" algn="ctr">
            <a:noFill/>
            <a:prstDash val="solid"/>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nSpc>
                <a:spcPts val="3000"/>
              </a:lnSpc>
              <a:spcAft>
                <a:spcPts val="0"/>
              </a:spcAft>
            </a:pPr>
            <a:r>
              <a:rPr lang="nb-NO" sz="2800" dirty="0">
                <a:solidFill>
                  <a:srgbClr val="FFFFFF"/>
                </a:solidFill>
                <a:effectLst/>
                <a:latin typeface="Calibri" charset="0"/>
                <a:ea typeface="ＭＳ Ｐゴシック" charset="-128"/>
                <a:cs typeface="Times New Roman" charset="0"/>
              </a:rPr>
              <a:t>Arendal Undervannsklubb </a:t>
            </a:r>
          </a:p>
        </p:txBody>
      </p:sp>
      <p:sp>
        <p:nvSpPr>
          <p:cNvPr id="7" name="Rectangle 4"/>
          <p:cNvSpPr>
            <a:spLocks noChangeArrowheads="1"/>
          </p:cNvSpPr>
          <p:nvPr/>
        </p:nvSpPr>
        <p:spPr bwMode="auto">
          <a:xfrm>
            <a:off x="-207681" y="793"/>
            <a:ext cx="21702237" cy="790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endParaRPr lang="nb-NO" dirty="0"/>
          </a:p>
        </p:txBody>
      </p:sp>
      <p:pic>
        <p:nvPicPr>
          <p:cNvPr id="1026" name="Bilde 3" descr="logofarve_sm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79757" y="175916"/>
            <a:ext cx="1580531" cy="1561715"/>
          </a:xfrm>
          <a:prstGeom prst="rect">
            <a:avLst/>
          </a:prstGeom>
          <a:noFill/>
          <a:extLst>
            <a:ext uri="{909E8E84-426E-40DD-AFC4-6F175D3DCCD1}">
              <a14:hiddenFill xmlns:a14="http://schemas.microsoft.com/office/drawing/2010/main">
                <a:solidFill>
                  <a:srgbClr val="FFFFFF"/>
                </a:solidFill>
              </a14:hiddenFill>
            </a:ext>
          </a:extLst>
        </p:spPr>
      </p:pic>
      <p:sp>
        <p:nvSpPr>
          <p:cNvPr id="4" name="Undertittel 3"/>
          <p:cNvSpPr>
            <a:spLocks noGrp="1"/>
          </p:cNvSpPr>
          <p:nvPr>
            <p:ph type="subTitle" idx="1"/>
          </p:nvPr>
        </p:nvSpPr>
        <p:spPr/>
        <p:txBody>
          <a:bodyPr/>
          <a:lstStyle/>
          <a:p>
            <a:endParaRPr lang="nb-NO" dirty="0"/>
          </a:p>
        </p:txBody>
      </p:sp>
    </p:spTree>
    <p:extLst>
      <p:ext uri="{BB962C8B-B14F-4D97-AF65-F5344CB8AC3E}">
        <p14:creationId xmlns:p14="http://schemas.microsoft.com/office/powerpoint/2010/main" val="20545931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 5"/>
          <p:cNvGraphicFramePr>
            <a:graphicFrameLocks noGrp="1"/>
          </p:cNvGraphicFramePr>
          <p:nvPr>
            <p:extLst>
              <p:ext uri="{D42A27DB-BD31-4B8C-83A1-F6EECF244321}">
                <p14:modId xmlns:p14="http://schemas.microsoft.com/office/powerpoint/2010/main" val="1324016641"/>
              </p:ext>
            </p:extLst>
          </p:nvPr>
        </p:nvGraphicFramePr>
        <p:xfrm>
          <a:off x="-5658" y="-1"/>
          <a:ext cx="12197658" cy="1273408"/>
        </p:xfrm>
        <a:graphic>
          <a:graphicData uri="http://schemas.openxmlformats.org/drawingml/2006/table">
            <a:tbl>
              <a:tblPr firstRow="1" firstCol="1" bandRow="1"/>
              <a:tblGrid>
                <a:gridCol w="12197658">
                  <a:extLst>
                    <a:ext uri="{9D8B030D-6E8A-4147-A177-3AD203B41FA5}">
                      <a16:colId xmlns:a16="http://schemas.microsoft.com/office/drawing/2014/main" val="20000"/>
                    </a:ext>
                  </a:extLst>
                </a:gridCol>
              </a:tblGrid>
              <a:tr h="1009944">
                <a:tc>
                  <a:txBody>
                    <a:bodyPr/>
                    <a:lstStyle/>
                    <a:p>
                      <a:pPr>
                        <a:spcAft>
                          <a:spcPts val="400"/>
                        </a:spcAft>
                      </a:pPr>
                      <a:endParaRPr lang="nb-NO" sz="1000" dirty="0">
                        <a:solidFill>
                          <a:srgbClr val="262626"/>
                        </a:solidFill>
                        <a:effectLst/>
                        <a:latin typeface="Calibri" charset="0"/>
                        <a:ea typeface="ＭＳ Ｐゴシック" charset="-128"/>
                        <a:cs typeface="Times New Roman" charset="0"/>
                      </a:endParaRPr>
                    </a:p>
                    <a:p>
                      <a:pPr>
                        <a:lnSpc>
                          <a:spcPts val="3000"/>
                        </a:lnSpc>
                        <a:spcAft>
                          <a:spcPts val="0"/>
                        </a:spcAft>
                      </a:pPr>
                      <a:r>
                        <a:rPr lang="nb-NO" sz="2800" dirty="0">
                          <a:solidFill>
                            <a:srgbClr val="FFFFFF"/>
                          </a:solidFill>
                          <a:effectLst/>
                          <a:latin typeface="Calibri" charset="0"/>
                          <a:ea typeface="ＭＳ Ｐゴシック" charset="-128"/>
                          <a:cs typeface="Times New Roman" charset="0"/>
                        </a:rPr>
                        <a:t>Arendal Undervannsklubb </a:t>
                      </a:r>
                    </a:p>
                  </a:txBody>
                  <a:tcPr marL="0" marR="0" marT="0" marB="0">
                    <a:lnL>
                      <a:noFill/>
                    </a:lnL>
                    <a:lnR>
                      <a:noFill/>
                    </a:lnR>
                    <a:lnT>
                      <a:noFill/>
                    </a:lnT>
                    <a:lnB>
                      <a:noFill/>
                    </a:lnB>
                  </a:tcPr>
                </a:tc>
                <a:extLst>
                  <a:ext uri="{0D108BD9-81ED-4DB2-BD59-A6C34878D82A}">
                    <a16:rowId xmlns:a16="http://schemas.microsoft.com/office/drawing/2014/main" val="10000"/>
                  </a:ext>
                </a:extLst>
              </a:tr>
              <a:tr h="263464">
                <a:tc>
                  <a:txBody>
                    <a:bodyPr/>
                    <a:lstStyle/>
                    <a:p>
                      <a:pPr>
                        <a:spcBef>
                          <a:spcPts val="300"/>
                        </a:spcBef>
                        <a:spcAft>
                          <a:spcPts val="200"/>
                        </a:spcAft>
                      </a:pPr>
                      <a:r>
                        <a:rPr lang="nb-NO" sz="1000" dirty="0">
                          <a:solidFill>
                            <a:srgbClr val="000000"/>
                          </a:solidFill>
                          <a:effectLst/>
                          <a:latin typeface="Calibri" charset="0"/>
                          <a:ea typeface="ＭＳ Ｐゴシック" charset="-128"/>
                          <a:cs typeface="Times New Roman" charset="0"/>
                        </a:rPr>
                        <a:t> </a:t>
                      </a:r>
                    </a:p>
                  </a:txBody>
                  <a:tcPr marL="0" marR="0" marT="0" marB="0">
                    <a:lnL>
                      <a:noFill/>
                    </a:lnL>
                    <a:lnR>
                      <a:noFill/>
                    </a:lnR>
                    <a:lnT>
                      <a:noFill/>
                    </a:lnT>
                    <a:lnB>
                      <a:noFill/>
                    </a:lnB>
                    <a:solidFill>
                      <a:srgbClr val="B0C0C9"/>
                    </a:solidFill>
                  </a:tcPr>
                </a:tc>
                <a:extLst>
                  <a:ext uri="{0D108BD9-81ED-4DB2-BD59-A6C34878D82A}">
                    <a16:rowId xmlns:a16="http://schemas.microsoft.com/office/drawing/2014/main" val="10001"/>
                  </a:ext>
                </a:extLst>
              </a:tr>
            </a:tbl>
          </a:graphicData>
        </a:graphic>
      </p:graphicFrame>
      <p:sp>
        <p:nvSpPr>
          <p:cNvPr id="8" name="Rectangle 1"/>
          <p:cNvSpPr>
            <a:spLocks/>
          </p:cNvSpPr>
          <p:nvPr/>
        </p:nvSpPr>
        <p:spPr>
          <a:xfrm>
            <a:off x="0" y="-78516"/>
            <a:ext cx="12207508" cy="1421606"/>
          </a:xfrm>
          <a:prstGeom prst="rect">
            <a:avLst/>
          </a:prstGeom>
          <a:gradFill flip="none" rotWithShape="1">
            <a:gsLst>
              <a:gs pos="0">
                <a:srgbClr val="5590CC"/>
              </a:gs>
              <a:gs pos="100000">
                <a:srgbClr val="9FC9EB"/>
              </a:gs>
            </a:gsLst>
            <a:lin ang="0" scaled="1"/>
            <a:tileRect/>
          </a:gradFill>
          <a:ln w="10795" cap="flat" cmpd="sng" algn="ctr">
            <a:noFill/>
            <a:prstDash val="solid"/>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nSpc>
                <a:spcPts val="3000"/>
              </a:lnSpc>
              <a:spcAft>
                <a:spcPts val="0"/>
              </a:spcAft>
            </a:pPr>
            <a:r>
              <a:rPr lang="nb-NO" sz="2800" dirty="0">
                <a:solidFill>
                  <a:srgbClr val="FFFFFF"/>
                </a:solidFill>
                <a:effectLst/>
                <a:latin typeface="Calibri" charset="0"/>
                <a:ea typeface="ＭＳ Ｐゴシック" charset="-128"/>
                <a:cs typeface="Times New Roman" charset="0"/>
              </a:rPr>
              <a:t>Arendal Undervannsklubb </a:t>
            </a:r>
          </a:p>
        </p:txBody>
      </p:sp>
      <p:sp>
        <p:nvSpPr>
          <p:cNvPr id="7" name="Rectangle 4"/>
          <p:cNvSpPr>
            <a:spLocks noChangeArrowheads="1"/>
          </p:cNvSpPr>
          <p:nvPr/>
        </p:nvSpPr>
        <p:spPr bwMode="auto">
          <a:xfrm>
            <a:off x="-207681" y="793"/>
            <a:ext cx="21702237" cy="790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endParaRPr lang="nb-NO" dirty="0"/>
          </a:p>
        </p:txBody>
      </p:sp>
      <p:pic>
        <p:nvPicPr>
          <p:cNvPr id="1026" name="Bilde 3" descr="logofarve_sm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79757" y="175916"/>
            <a:ext cx="1580531" cy="15617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35181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 5"/>
          <p:cNvGraphicFramePr>
            <a:graphicFrameLocks noGrp="1"/>
          </p:cNvGraphicFramePr>
          <p:nvPr>
            <p:extLst>
              <p:ext uri="{D42A27DB-BD31-4B8C-83A1-F6EECF244321}">
                <p14:modId xmlns:p14="http://schemas.microsoft.com/office/powerpoint/2010/main" val="1324016641"/>
              </p:ext>
            </p:extLst>
          </p:nvPr>
        </p:nvGraphicFramePr>
        <p:xfrm>
          <a:off x="-5658" y="-1"/>
          <a:ext cx="12197658" cy="1273408"/>
        </p:xfrm>
        <a:graphic>
          <a:graphicData uri="http://schemas.openxmlformats.org/drawingml/2006/table">
            <a:tbl>
              <a:tblPr firstRow="1" firstCol="1" bandRow="1"/>
              <a:tblGrid>
                <a:gridCol w="12197658">
                  <a:extLst>
                    <a:ext uri="{9D8B030D-6E8A-4147-A177-3AD203B41FA5}">
                      <a16:colId xmlns:a16="http://schemas.microsoft.com/office/drawing/2014/main" val="20000"/>
                    </a:ext>
                  </a:extLst>
                </a:gridCol>
              </a:tblGrid>
              <a:tr h="1009944">
                <a:tc>
                  <a:txBody>
                    <a:bodyPr/>
                    <a:lstStyle/>
                    <a:p>
                      <a:pPr>
                        <a:spcAft>
                          <a:spcPts val="400"/>
                        </a:spcAft>
                      </a:pPr>
                      <a:endParaRPr lang="nb-NO" sz="1000" dirty="0">
                        <a:solidFill>
                          <a:srgbClr val="262626"/>
                        </a:solidFill>
                        <a:effectLst/>
                        <a:latin typeface="Calibri" charset="0"/>
                        <a:ea typeface="ＭＳ Ｐゴシック" charset="-128"/>
                        <a:cs typeface="Times New Roman" charset="0"/>
                      </a:endParaRPr>
                    </a:p>
                    <a:p>
                      <a:pPr>
                        <a:lnSpc>
                          <a:spcPts val="3000"/>
                        </a:lnSpc>
                        <a:spcAft>
                          <a:spcPts val="0"/>
                        </a:spcAft>
                      </a:pPr>
                      <a:r>
                        <a:rPr lang="nb-NO" sz="2800" dirty="0">
                          <a:solidFill>
                            <a:srgbClr val="FFFFFF"/>
                          </a:solidFill>
                          <a:effectLst/>
                          <a:latin typeface="Calibri" charset="0"/>
                          <a:ea typeface="ＭＳ Ｐゴシック" charset="-128"/>
                          <a:cs typeface="Times New Roman" charset="0"/>
                        </a:rPr>
                        <a:t>Arendal Undervannsklubb </a:t>
                      </a:r>
                    </a:p>
                  </a:txBody>
                  <a:tcPr marL="0" marR="0" marT="0" marB="0">
                    <a:lnL>
                      <a:noFill/>
                    </a:lnL>
                    <a:lnR>
                      <a:noFill/>
                    </a:lnR>
                    <a:lnT>
                      <a:noFill/>
                    </a:lnT>
                    <a:lnB>
                      <a:noFill/>
                    </a:lnB>
                  </a:tcPr>
                </a:tc>
                <a:extLst>
                  <a:ext uri="{0D108BD9-81ED-4DB2-BD59-A6C34878D82A}">
                    <a16:rowId xmlns:a16="http://schemas.microsoft.com/office/drawing/2014/main" val="10000"/>
                  </a:ext>
                </a:extLst>
              </a:tr>
              <a:tr h="263464">
                <a:tc>
                  <a:txBody>
                    <a:bodyPr/>
                    <a:lstStyle/>
                    <a:p>
                      <a:pPr>
                        <a:spcBef>
                          <a:spcPts val="300"/>
                        </a:spcBef>
                        <a:spcAft>
                          <a:spcPts val="200"/>
                        </a:spcAft>
                      </a:pPr>
                      <a:r>
                        <a:rPr lang="nb-NO" sz="1000" dirty="0">
                          <a:solidFill>
                            <a:srgbClr val="000000"/>
                          </a:solidFill>
                          <a:effectLst/>
                          <a:latin typeface="Calibri" charset="0"/>
                          <a:ea typeface="ＭＳ Ｐゴシック" charset="-128"/>
                          <a:cs typeface="Times New Roman" charset="0"/>
                        </a:rPr>
                        <a:t> </a:t>
                      </a:r>
                    </a:p>
                  </a:txBody>
                  <a:tcPr marL="0" marR="0" marT="0" marB="0">
                    <a:lnL>
                      <a:noFill/>
                    </a:lnL>
                    <a:lnR>
                      <a:noFill/>
                    </a:lnR>
                    <a:lnT>
                      <a:noFill/>
                    </a:lnT>
                    <a:lnB>
                      <a:noFill/>
                    </a:lnB>
                    <a:solidFill>
                      <a:srgbClr val="B0C0C9"/>
                    </a:solidFill>
                  </a:tcPr>
                </a:tc>
                <a:extLst>
                  <a:ext uri="{0D108BD9-81ED-4DB2-BD59-A6C34878D82A}">
                    <a16:rowId xmlns:a16="http://schemas.microsoft.com/office/drawing/2014/main" val="10001"/>
                  </a:ext>
                </a:extLst>
              </a:tr>
            </a:tbl>
          </a:graphicData>
        </a:graphic>
      </p:graphicFrame>
      <p:sp>
        <p:nvSpPr>
          <p:cNvPr id="8" name="Rectangle 1"/>
          <p:cNvSpPr>
            <a:spLocks/>
          </p:cNvSpPr>
          <p:nvPr/>
        </p:nvSpPr>
        <p:spPr>
          <a:xfrm>
            <a:off x="0" y="-78516"/>
            <a:ext cx="12207508" cy="1421606"/>
          </a:xfrm>
          <a:prstGeom prst="rect">
            <a:avLst/>
          </a:prstGeom>
          <a:gradFill flip="none" rotWithShape="1">
            <a:gsLst>
              <a:gs pos="0">
                <a:srgbClr val="5590CC"/>
              </a:gs>
              <a:gs pos="100000">
                <a:srgbClr val="9FC9EB"/>
              </a:gs>
            </a:gsLst>
            <a:lin ang="0" scaled="1"/>
            <a:tileRect/>
          </a:gradFill>
          <a:ln w="10795" cap="flat" cmpd="sng" algn="ctr">
            <a:noFill/>
            <a:prstDash val="solid"/>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nSpc>
                <a:spcPts val="3000"/>
              </a:lnSpc>
              <a:spcAft>
                <a:spcPts val="0"/>
              </a:spcAft>
            </a:pPr>
            <a:r>
              <a:rPr lang="nb-NO" sz="2800" dirty="0">
                <a:solidFill>
                  <a:srgbClr val="FFFFFF"/>
                </a:solidFill>
                <a:effectLst/>
                <a:latin typeface="Calibri" charset="0"/>
                <a:ea typeface="ＭＳ Ｐゴシック" charset="-128"/>
                <a:cs typeface="Times New Roman" charset="0"/>
              </a:rPr>
              <a:t>Arendal Undervannsklubb </a:t>
            </a:r>
          </a:p>
        </p:txBody>
      </p:sp>
      <p:sp>
        <p:nvSpPr>
          <p:cNvPr id="7" name="Rectangle 4"/>
          <p:cNvSpPr>
            <a:spLocks noChangeArrowheads="1"/>
          </p:cNvSpPr>
          <p:nvPr/>
        </p:nvSpPr>
        <p:spPr bwMode="auto">
          <a:xfrm>
            <a:off x="-207681" y="793"/>
            <a:ext cx="21702237" cy="790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endParaRPr lang="nb-NO" dirty="0"/>
          </a:p>
        </p:txBody>
      </p:sp>
      <p:pic>
        <p:nvPicPr>
          <p:cNvPr id="1026" name="Bilde 3" descr="logofarve_sm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79757" y="175916"/>
            <a:ext cx="1580531" cy="1561715"/>
          </a:xfrm>
          <a:prstGeom prst="rect">
            <a:avLst/>
          </a:prstGeom>
          <a:noFill/>
          <a:extLst>
            <a:ext uri="{909E8E84-426E-40DD-AFC4-6F175D3DCCD1}">
              <a14:hiddenFill xmlns:a14="http://schemas.microsoft.com/office/drawing/2010/main">
                <a:solidFill>
                  <a:srgbClr val="FFFFFF"/>
                </a:solidFill>
              </a14:hiddenFill>
            </a:ext>
          </a:extLst>
        </p:spPr>
      </p:pic>
      <p:sp>
        <p:nvSpPr>
          <p:cNvPr id="3" name="Tittel 2"/>
          <p:cNvSpPr>
            <a:spLocks noGrp="1"/>
          </p:cNvSpPr>
          <p:nvPr>
            <p:ph type="ctrTitle"/>
          </p:nvPr>
        </p:nvSpPr>
        <p:spPr>
          <a:xfrm>
            <a:off x="1521171" y="1025415"/>
            <a:ext cx="9144000" cy="1651298"/>
          </a:xfrm>
        </p:spPr>
        <p:txBody>
          <a:bodyPr>
            <a:normAutofit/>
          </a:bodyPr>
          <a:lstStyle/>
          <a:p>
            <a:r>
              <a:rPr lang="nb-NO" sz="2000" dirty="0"/>
              <a:t>9. Valg: </a:t>
            </a:r>
            <a:r>
              <a:rPr lang="nb-NO" sz="4400" dirty="0" smtClean="0"/>
              <a:t/>
            </a:r>
            <a:br>
              <a:rPr lang="nb-NO" sz="4400" dirty="0" smtClean="0"/>
            </a:br>
            <a:r>
              <a:rPr lang="nb-NO" sz="1800" dirty="0" smtClean="0"/>
              <a:t>V</a:t>
            </a:r>
            <a:r>
              <a:rPr lang="nb-NO" sz="1600" dirty="0" smtClean="0"/>
              <a:t>algkomitéens innstilling</a:t>
            </a:r>
            <a:r>
              <a:rPr lang="nb-NO" sz="2200" dirty="0"/>
              <a:t/>
            </a:r>
            <a:br>
              <a:rPr lang="nb-NO" sz="2200" dirty="0"/>
            </a:br>
            <a:endParaRPr lang="nb-NO" dirty="0"/>
          </a:p>
        </p:txBody>
      </p:sp>
      <p:graphicFrame>
        <p:nvGraphicFramePr>
          <p:cNvPr id="2" name="Tabell 1"/>
          <p:cNvGraphicFramePr>
            <a:graphicFrameLocks noGrp="1"/>
          </p:cNvGraphicFramePr>
          <p:nvPr>
            <p:extLst>
              <p:ext uri="{D42A27DB-BD31-4B8C-83A1-F6EECF244321}">
                <p14:modId xmlns:p14="http://schemas.microsoft.com/office/powerpoint/2010/main" val="315268159"/>
              </p:ext>
            </p:extLst>
          </p:nvPr>
        </p:nvGraphicFramePr>
        <p:xfrm>
          <a:off x="1951758" y="1991377"/>
          <a:ext cx="8127999" cy="474075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1462149728"/>
                    </a:ext>
                  </a:extLst>
                </a:gridCol>
                <a:gridCol w="2709333">
                  <a:extLst>
                    <a:ext uri="{9D8B030D-6E8A-4147-A177-3AD203B41FA5}">
                      <a16:colId xmlns:a16="http://schemas.microsoft.com/office/drawing/2014/main" val="552603885"/>
                    </a:ext>
                  </a:extLst>
                </a:gridCol>
                <a:gridCol w="2709333">
                  <a:extLst>
                    <a:ext uri="{9D8B030D-6E8A-4147-A177-3AD203B41FA5}">
                      <a16:colId xmlns:a16="http://schemas.microsoft.com/office/drawing/2014/main" val="2226349471"/>
                    </a:ext>
                  </a:extLst>
                </a:gridCol>
              </a:tblGrid>
              <a:tr h="338625">
                <a:tc>
                  <a:txBody>
                    <a:bodyPr/>
                    <a:lstStyle/>
                    <a:p>
                      <a:r>
                        <a:rPr lang="nb-NO" sz="1600" dirty="0" smtClean="0"/>
                        <a:t>Verv</a:t>
                      </a:r>
                      <a:endParaRPr lang="nb-NO" sz="1600" dirty="0"/>
                    </a:p>
                  </a:txBody>
                  <a:tcPr/>
                </a:tc>
                <a:tc>
                  <a:txBody>
                    <a:bodyPr/>
                    <a:lstStyle/>
                    <a:p>
                      <a:r>
                        <a:rPr lang="nb-NO" sz="1600" dirty="0" smtClean="0"/>
                        <a:t>Navn</a:t>
                      </a:r>
                      <a:endParaRPr lang="nb-NO" sz="1600" dirty="0"/>
                    </a:p>
                  </a:txBody>
                  <a:tcPr/>
                </a:tc>
                <a:tc>
                  <a:txBody>
                    <a:bodyPr/>
                    <a:lstStyle/>
                    <a:p>
                      <a:r>
                        <a:rPr lang="nb-NO" sz="1600" dirty="0" smtClean="0"/>
                        <a:t>Antall år</a:t>
                      </a:r>
                      <a:endParaRPr lang="nb-NO" sz="1600" dirty="0"/>
                    </a:p>
                  </a:txBody>
                  <a:tcPr/>
                </a:tc>
                <a:extLst>
                  <a:ext uri="{0D108BD9-81ED-4DB2-BD59-A6C34878D82A}">
                    <a16:rowId xmlns:a16="http://schemas.microsoft.com/office/drawing/2014/main" val="262622040"/>
                  </a:ext>
                </a:extLst>
              </a:tr>
              <a:tr h="338625">
                <a:tc>
                  <a:txBody>
                    <a:bodyPr/>
                    <a:lstStyle/>
                    <a:p>
                      <a:r>
                        <a:rPr lang="nb-NO" sz="1600" dirty="0" smtClean="0"/>
                        <a:t>Leder</a:t>
                      </a:r>
                      <a:endParaRPr lang="nb-NO" sz="1600" dirty="0"/>
                    </a:p>
                  </a:txBody>
                  <a:tcPr/>
                </a:tc>
                <a:tc>
                  <a:txBody>
                    <a:bodyPr/>
                    <a:lstStyle/>
                    <a:p>
                      <a:r>
                        <a:rPr lang="nb-NO" sz="1600" dirty="0" smtClean="0"/>
                        <a:t>Tor Egil Ellefsen</a:t>
                      </a:r>
                      <a:endParaRPr lang="nb-NO" sz="1600" dirty="0"/>
                    </a:p>
                  </a:txBody>
                  <a:tcPr/>
                </a:tc>
                <a:tc>
                  <a:txBody>
                    <a:bodyPr/>
                    <a:lstStyle/>
                    <a:p>
                      <a:r>
                        <a:rPr lang="nb-NO" sz="1600" dirty="0" smtClean="0"/>
                        <a:t>2 år</a:t>
                      </a:r>
                      <a:endParaRPr lang="nb-NO" sz="1600" dirty="0"/>
                    </a:p>
                  </a:txBody>
                  <a:tcPr/>
                </a:tc>
                <a:extLst>
                  <a:ext uri="{0D108BD9-81ED-4DB2-BD59-A6C34878D82A}">
                    <a16:rowId xmlns:a16="http://schemas.microsoft.com/office/drawing/2014/main" val="1603814239"/>
                  </a:ext>
                </a:extLst>
              </a:tr>
              <a:tr h="338625">
                <a:tc>
                  <a:txBody>
                    <a:bodyPr/>
                    <a:lstStyle/>
                    <a:p>
                      <a:r>
                        <a:rPr lang="nb-NO" sz="1600" dirty="0" smtClean="0"/>
                        <a:t>Nestleder</a:t>
                      </a:r>
                      <a:endParaRPr lang="nb-NO" sz="1600" dirty="0"/>
                    </a:p>
                  </a:txBody>
                  <a:tcPr/>
                </a:tc>
                <a:tc>
                  <a:txBody>
                    <a:bodyPr/>
                    <a:lstStyle/>
                    <a:p>
                      <a:r>
                        <a:rPr lang="nb-NO" sz="1600" dirty="0" smtClean="0"/>
                        <a:t>Kjell Jacobsen</a:t>
                      </a:r>
                      <a:endParaRPr lang="nb-NO" sz="1600" dirty="0"/>
                    </a:p>
                  </a:txBody>
                  <a:tcPr/>
                </a:tc>
                <a:tc>
                  <a:txBody>
                    <a:bodyPr/>
                    <a:lstStyle/>
                    <a:p>
                      <a:r>
                        <a:rPr lang="nb-NO" sz="1600" dirty="0" smtClean="0"/>
                        <a:t>1 år</a:t>
                      </a:r>
                      <a:endParaRPr lang="nb-NO" sz="1600" dirty="0"/>
                    </a:p>
                  </a:txBody>
                  <a:tcPr/>
                </a:tc>
                <a:extLst>
                  <a:ext uri="{0D108BD9-81ED-4DB2-BD59-A6C34878D82A}">
                    <a16:rowId xmlns:a16="http://schemas.microsoft.com/office/drawing/2014/main" val="2947600226"/>
                  </a:ext>
                </a:extLst>
              </a:tr>
              <a:tr h="338625">
                <a:tc>
                  <a:txBody>
                    <a:bodyPr/>
                    <a:lstStyle/>
                    <a:p>
                      <a:r>
                        <a:rPr lang="nb-NO" sz="1600" dirty="0" smtClean="0"/>
                        <a:t>Kasserer</a:t>
                      </a:r>
                      <a:endParaRPr lang="nb-NO" sz="1600" dirty="0"/>
                    </a:p>
                  </a:txBody>
                  <a:tcPr/>
                </a:tc>
                <a:tc>
                  <a:txBody>
                    <a:bodyPr/>
                    <a:lstStyle/>
                    <a:p>
                      <a:r>
                        <a:rPr lang="nb-NO" sz="1600" dirty="0" smtClean="0"/>
                        <a:t>Jonny Lykke Paulsen</a:t>
                      </a:r>
                      <a:endParaRPr lang="nb-NO" sz="1600" dirty="0"/>
                    </a:p>
                  </a:txBody>
                  <a:tcPr/>
                </a:tc>
                <a:tc>
                  <a:txBody>
                    <a:bodyPr/>
                    <a:lstStyle/>
                    <a:p>
                      <a:r>
                        <a:rPr lang="nb-NO" sz="1600" dirty="0" smtClean="0"/>
                        <a:t>2 år</a:t>
                      </a:r>
                      <a:endParaRPr lang="nb-NO" sz="1600" dirty="0"/>
                    </a:p>
                  </a:txBody>
                  <a:tcPr/>
                </a:tc>
                <a:extLst>
                  <a:ext uri="{0D108BD9-81ED-4DB2-BD59-A6C34878D82A}">
                    <a16:rowId xmlns:a16="http://schemas.microsoft.com/office/drawing/2014/main" val="2745128148"/>
                  </a:ext>
                </a:extLst>
              </a:tr>
              <a:tr h="338625">
                <a:tc>
                  <a:txBody>
                    <a:bodyPr/>
                    <a:lstStyle/>
                    <a:p>
                      <a:r>
                        <a:rPr lang="nb-NO" sz="1600" dirty="0" smtClean="0"/>
                        <a:t>Styremedlem</a:t>
                      </a:r>
                      <a:endParaRPr lang="nb-NO" sz="1600" dirty="0"/>
                    </a:p>
                  </a:txBody>
                  <a:tcPr/>
                </a:tc>
                <a:tc>
                  <a:txBody>
                    <a:bodyPr/>
                    <a:lstStyle/>
                    <a:p>
                      <a:r>
                        <a:rPr lang="nb-NO" sz="1600" dirty="0" smtClean="0"/>
                        <a:t>Morten Kjeld Ebbesen</a:t>
                      </a:r>
                      <a:endParaRPr lang="nb-NO" sz="1600" dirty="0"/>
                    </a:p>
                  </a:txBody>
                  <a:tcPr/>
                </a:tc>
                <a:tc>
                  <a:txBody>
                    <a:bodyPr/>
                    <a:lstStyle/>
                    <a:p>
                      <a:r>
                        <a:rPr lang="nb-NO" sz="1600" dirty="0" smtClean="0"/>
                        <a:t>2 </a:t>
                      </a:r>
                      <a:r>
                        <a:rPr lang="nb-NO" sz="1600" dirty="0" smtClean="0"/>
                        <a:t>år</a:t>
                      </a:r>
                      <a:endParaRPr lang="nb-NO" sz="1600" dirty="0"/>
                    </a:p>
                  </a:txBody>
                  <a:tcPr/>
                </a:tc>
                <a:extLst>
                  <a:ext uri="{0D108BD9-81ED-4DB2-BD59-A6C34878D82A}">
                    <a16:rowId xmlns:a16="http://schemas.microsoft.com/office/drawing/2014/main" val="2114204634"/>
                  </a:ext>
                </a:extLst>
              </a:tr>
              <a:tr h="338625">
                <a:tc>
                  <a:txBody>
                    <a:bodyPr/>
                    <a:lstStyle/>
                    <a:p>
                      <a:r>
                        <a:rPr lang="nb-NO" sz="1600" dirty="0" smtClean="0"/>
                        <a:t>Styremedlem</a:t>
                      </a:r>
                      <a:endParaRPr lang="nb-NO" sz="1600" dirty="0"/>
                    </a:p>
                  </a:txBody>
                  <a:tcPr/>
                </a:tc>
                <a:tc>
                  <a:txBody>
                    <a:bodyPr/>
                    <a:lstStyle/>
                    <a:p>
                      <a:r>
                        <a:rPr lang="nb-NO" sz="1600" dirty="0" smtClean="0"/>
                        <a:t>Stig Pedersen</a:t>
                      </a:r>
                      <a:endParaRPr lang="nb-NO" sz="1600" dirty="0"/>
                    </a:p>
                  </a:txBody>
                  <a:tcPr/>
                </a:tc>
                <a:tc>
                  <a:txBody>
                    <a:bodyPr/>
                    <a:lstStyle/>
                    <a:p>
                      <a:r>
                        <a:rPr lang="nb-NO" sz="1600" dirty="0" smtClean="0"/>
                        <a:t>2 </a:t>
                      </a:r>
                      <a:r>
                        <a:rPr lang="nb-NO" sz="1600" dirty="0" smtClean="0"/>
                        <a:t>år</a:t>
                      </a:r>
                      <a:endParaRPr lang="nb-NO" sz="1600" dirty="0"/>
                    </a:p>
                  </a:txBody>
                  <a:tcPr/>
                </a:tc>
                <a:extLst>
                  <a:ext uri="{0D108BD9-81ED-4DB2-BD59-A6C34878D82A}">
                    <a16:rowId xmlns:a16="http://schemas.microsoft.com/office/drawing/2014/main" val="1334605642"/>
                  </a:ext>
                </a:extLst>
              </a:tr>
              <a:tr h="338625">
                <a:tc>
                  <a:txBody>
                    <a:bodyPr/>
                    <a:lstStyle/>
                    <a:p>
                      <a:r>
                        <a:rPr lang="nb-NO" sz="1600" dirty="0" smtClean="0"/>
                        <a:t>Styremedlem</a:t>
                      </a:r>
                      <a:endParaRPr lang="nb-NO" sz="1600" dirty="0"/>
                    </a:p>
                  </a:txBody>
                  <a:tcPr/>
                </a:tc>
                <a:tc>
                  <a:txBody>
                    <a:bodyPr/>
                    <a:lstStyle/>
                    <a:p>
                      <a:r>
                        <a:rPr lang="nb-NO" sz="1600" dirty="0" smtClean="0"/>
                        <a:t>Roger</a:t>
                      </a:r>
                      <a:r>
                        <a:rPr lang="nb-NO" sz="1600" baseline="0" dirty="0" smtClean="0"/>
                        <a:t> Torbjørnsen</a:t>
                      </a:r>
                      <a:endParaRPr lang="nb-NO"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600" dirty="0" smtClean="0"/>
                        <a:t>1 år</a:t>
                      </a:r>
                      <a:endParaRPr lang="nb-NO" sz="1600" dirty="0" smtClean="0"/>
                    </a:p>
                  </a:txBody>
                  <a:tcPr/>
                </a:tc>
                <a:extLst>
                  <a:ext uri="{0D108BD9-81ED-4DB2-BD59-A6C34878D82A}">
                    <a16:rowId xmlns:a16="http://schemas.microsoft.com/office/drawing/2014/main" val="461903964"/>
                  </a:ext>
                </a:extLst>
              </a:tr>
              <a:tr h="338625">
                <a:tc>
                  <a:txBody>
                    <a:bodyPr/>
                    <a:lstStyle/>
                    <a:p>
                      <a:endParaRPr lang="nb-NO" sz="1600" dirty="0"/>
                    </a:p>
                  </a:txBody>
                  <a:tcPr/>
                </a:tc>
                <a:tc>
                  <a:txBody>
                    <a:bodyPr/>
                    <a:lstStyle/>
                    <a:p>
                      <a:endParaRPr lang="nb-NO"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sz="1600" dirty="0" smtClean="0"/>
                    </a:p>
                  </a:txBody>
                  <a:tcPr/>
                </a:tc>
                <a:extLst>
                  <a:ext uri="{0D108BD9-81ED-4DB2-BD59-A6C34878D82A}">
                    <a16:rowId xmlns:a16="http://schemas.microsoft.com/office/drawing/2014/main" val="3309230450"/>
                  </a:ext>
                </a:extLst>
              </a:tr>
              <a:tr h="338625">
                <a:tc>
                  <a:txBody>
                    <a:bodyPr/>
                    <a:lstStyle/>
                    <a:p>
                      <a:r>
                        <a:rPr lang="nb-NO" sz="1600" dirty="0" smtClean="0"/>
                        <a:t>Varamedlem</a:t>
                      </a:r>
                      <a:endParaRPr lang="nb-NO" sz="1600" dirty="0"/>
                    </a:p>
                  </a:txBody>
                  <a:tcPr/>
                </a:tc>
                <a:tc>
                  <a:txBody>
                    <a:bodyPr/>
                    <a:lstStyle/>
                    <a:p>
                      <a:r>
                        <a:rPr lang="nb-NO" sz="1600" dirty="0" smtClean="0"/>
                        <a:t>Håkon Vatne </a:t>
                      </a:r>
                      <a:r>
                        <a:rPr lang="nb-NO" sz="1600" dirty="0" err="1" smtClean="0"/>
                        <a:t>Lilleødegård</a:t>
                      </a:r>
                      <a:endParaRPr lang="nb-NO"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600" baseline="0" dirty="0" smtClean="0"/>
                        <a:t>1 </a:t>
                      </a:r>
                      <a:r>
                        <a:rPr lang="nb-NO" sz="1600" baseline="0" dirty="0" smtClean="0"/>
                        <a:t>år </a:t>
                      </a:r>
                      <a:endParaRPr lang="nb-NO" sz="1600" dirty="0" smtClean="0"/>
                    </a:p>
                  </a:txBody>
                  <a:tcPr/>
                </a:tc>
                <a:extLst>
                  <a:ext uri="{0D108BD9-81ED-4DB2-BD59-A6C34878D82A}">
                    <a16:rowId xmlns:a16="http://schemas.microsoft.com/office/drawing/2014/main" val="738313407"/>
                  </a:ext>
                </a:extLst>
              </a:tr>
              <a:tr h="338625">
                <a:tc>
                  <a:txBody>
                    <a:bodyPr/>
                    <a:lstStyle/>
                    <a:p>
                      <a:r>
                        <a:rPr lang="nb-NO" sz="1600" dirty="0" smtClean="0"/>
                        <a:t>Varamedlem</a:t>
                      </a:r>
                      <a:endParaRPr lang="nb-NO" sz="1600" dirty="0"/>
                    </a:p>
                  </a:txBody>
                  <a:tcPr/>
                </a:tc>
                <a:tc>
                  <a:txBody>
                    <a:bodyPr/>
                    <a:lstStyle/>
                    <a:p>
                      <a:r>
                        <a:rPr lang="nb-NO" sz="1600" dirty="0" smtClean="0"/>
                        <a:t>Christoffer </a:t>
                      </a:r>
                      <a:r>
                        <a:rPr lang="nb-NO" sz="1600" dirty="0" err="1" smtClean="0"/>
                        <a:t>Trulsvik</a:t>
                      </a:r>
                      <a:r>
                        <a:rPr lang="nb-NO" sz="1600" dirty="0" smtClean="0"/>
                        <a:t> </a:t>
                      </a:r>
                      <a:r>
                        <a:rPr lang="nb-NO" sz="1600" dirty="0" err="1" smtClean="0"/>
                        <a:t>Hagane</a:t>
                      </a:r>
                      <a:endParaRPr lang="nb-NO"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600" dirty="0" smtClean="0"/>
                        <a:t>1 </a:t>
                      </a:r>
                      <a:r>
                        <a:rPr lang="nb-NO" sz="1600" dirty="0" smtClean="0"/>
                        <a:t>år </a:t>
                      </a:r>
                    </a:p>
                  </a:txBody>
                  <a:tcPr/>
                </a:tc>
                <a:extLst>
                  <a:ext uri="{0D108BD9-81ED-4DB2-BD59-A6C34878D82A}">
                    <a16:rowId xmlns:a16="http://schemas.microsoft.com/office/drawing/2014/main" val="4042713198"/>
                  </a:ext>
                </a:extLst>
              </a:tr>
              <a:tr h="338625">
                <a:tc>
                  <a:txBody>
                    <a:bodyPr/>
                    <a:lstStyle/>
                    <a:p>
                      <a:r>
                        <a:rPr lang="nb-NO" sz="1600" dirty="0" smtClean="0"/>
                        <a:t>Kontrollkomite </a:t>
                      </a:r>
                      <a:r>
                        <a:rPr lang="nb-NO" sz="1600" dirty="0" smtClean="0"/>
                        <a:t>1</a:t>
                      </a:r>
                      <a:endParaRPr lang="nb-NO" sz="1600" dirty="0"/>
                    </a:p>
                  </a:txBody>
                  <a:tcPr/>
                </a:tc>
                <a:tc>
                  <a:txBody>
                    <a:bodyPr/>
                    <a:lstStyle/>
                    <a:p>
                      <a:endParaRPr lang="nb-NO"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600" dirty="0" smtClean="0"/>
                        <a:t>1</a:t>
                      </a:r>
                      <a:r>
                        <a:rPr lang="nb-NO" sz="1600" baseline="0" dirty="0" smtClean="0"/>
                        <a:t> år</a:t>
                      </a:r>
                      <a:endParaRPr lang="nb-NO" sz="1600" dirty="0" smtClean="0"/>
                    </a:p>
                  </a:txBody>
                  <a:tcPr/>
                </a:tc>
                <a:extLst>
                  <a:ext uri="{0D108BD9-81ED-4DB2-BD59-A6C34878D82A}">
                    <a16:rowId xmlns:a16="http://schemas.microsoft.com/office/drawing/2014/main" val="832553656"/>
                  </a:ext>
                </a:extLst>
              </a:tr>
              <a:tr h="3386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600" dirty="0" smtClean="0"/>
                        <a:t>Kontrollkomite 2</a:t>
                      </a:r>
                    </a:p>
                  </a:txBody>
                  <a:tcPr/>
                </a:tc>
                <a:tc>
                  <a:txBody>
                    <a:bodyPr/>
                    <a:lstStyle/>
                    <a:p>
                      <a:pPr algn="l" fontAlgn="b"/>
                      <a:endParaRPr lang="nb-NO" sz="12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600" smtClean="0"/>
                        <a:t>1 år</a:t>
                      </a:r>
                      <a:endParaRPr lang="nb-NO" sz="1600" dirty="0" smtClean="0"/>
                    </a:p>
                  </a:txBody>
                  <a:tcPr/>
                </a:tc>
                <a:extLst>
                  <a:ext uri="{0D108BD9-81ED-4DB2-BD59-A6C34878D82A}">
                    <a16:rowId xmlns:a16="http://schemas.microsoft.com/office/drawing/2014/main" val="2522002571"/>
                  </a:ext>
                </a:extLst>
              </a:tr>
              <a:tr h="338625">
                <a:tc>
                  <a:txBody>
                    <a:bodyPr/>
                    <a:lstStyle/>
                    <a:p>
                      <a:r>
                        <a:rPr lang="nb-NO" sz="1600" dirty="0" smtClean="0"/>
                        <a:t>Valgkomité</a:t>
                      </a:r>
                      <a:endParaRPr lang="nb-NO" sz="1600" dirty="0"/>
                    </a:p>
                  </a:txBody>
                  <a:tcPr/>
                </a:tc>
                <a:tc>
                  <a:txBody>
                    <a:bodyPr/>
                    <a:lstStyle/>
                    <a:p>
                      <a:endParaRPr lang="nb-NO"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600" dirty="0" smtClean="0"/>
                        <a:t>1 år</a:t>
                      </a:r>
                    </a:p>
                  </a:txBody>
                  <a:tcPr/>
                </a:tc>
                <a:extLst>
                  <a:ext uri="{0D108BD9-81ED-4DB2-BD59-A6C34878D82A}">
                    <a16:rowId xmlns:a16="http://schemas.microsoft.com/office/drawing/2014/main" val="3336258670"/>
                  </a:ext>
                </a:extLst>
              </a:tr>
              <a:tr h="338625">
                <a:tc>
                  <a:txBody>
                    <a:bodyPr/>
                    <a:lstStyle/>
                    <a:p>
                      <a:r>
                        <a:rPr lang="nb-NO" sz="1600" dirty="0" smtClean="0"/>
                        <a:t>Valgkomité </a:t>
                      </a:r>
                      <a:endParaRPr lang="nb-NO" sz="1600" dirty="0"/>
                    </a:p>
                  </a:txBody>
                  <a:tcPr/>
                </a:tc>
                <a:tc>
                  <a:txBody>
                    <a:bodyPr/>
                    <a:lstStyle/>
                    <a:p>
                      <a:endParaRPr lang="nb-NO"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600" dirty="0" smtClean="0"/>
                        <a:t>1 år</a:t>
                      </a:r>
                    </a:p>
                  </a:txBody>
                  <a:tcPr/>
                </a:tc>
                <a:extLst>
                  <a:ext uri="{0D108BD9-81ED-4DB2-BD59-A6C34878D82A}">
                    <a16:rowId xmlns:a16="http://schemas.microsoft.com/office/drawing/2014/main" val="707511899"/>
                  </a:ext>
                </a:extLst>
              </a:tr>
            </a:tbl>
          </a:graphicData>
        </a:graphic>
      </p:graphicFrame>
    </p:spTree>
    <p:extLst>
      <p:ext uri="{BB962C8B-B14F-4D97-AF65-F5344CB8AC3E}">
        <p14:creationId xmlns:p14="http://schemas.microsoft.com/office/powerpoint/2010/main" val="10672604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 5"/>
          <p:cNvGraphicFramePr>
            <a:graphicFrameLocks noGrp="1"/>
          </p:cNvGraphicFramePr>
          <p:nvPr>
            <p:extLst>
              <p:ext uri="{D42A27DB-BD31-4B8C-83A1-F6EECF244321}">
                <p14:modId xmlns:p14="http://schemas.microsoft.com/office/powerpoint/2010/main" val="1324016641"/>
              </p:ext>
            </p:extLst>
          </p:nvPr>
        </p:nvGraphicFramePr>
        <p:xfrm>
          <a:off x="-5658" y="-1"/>
          <a:ext cx="12197658" cy="1273408"/>
        </p:xfrm>
        <a:graphic>
          <a:graphicData uri="http://schemas.openxmlformats.org/drawingml/2006/table">
            <a:tbl>
              <a:tblPr firstRow="1" firstCol="1" bandRow="1"/>
              <a:tblGrid>
                <a:gridCol w="12197658">
                  <a:extLst>
                    <a:ext uri="{9D8B030D-6E8A-4147-A177-3AD203B41FA5}">
                      <a16:colId xmlns:a16="http://schemas.microsoft.com/office/drawing/2014/main" val="20000"/>
                    </a:ext>
                  </a:extLst>
                </a:gridCol>
              </a:tblGrid>
              <a:tr h="1009944">
                <a:tc>
                  <a:txBody>
                    <a:bodyPr/>
                    <a:lstStyle/>
                    <a:p>
                      <a:pPr>
                        <a:spcAft>
                          <a:spcPts val="400"/>
                        </a:spcAft>
                      </a:pPr>
                      <a:endParaRPr lang="nb-NO" sz="1000" dirty="0">
                        <a:solidFill>
                          <a:srgbClr val="262626"/>
                        </a:solidFill>
                        <a:effectLst/>
                        <a:latin typeface="Calibri" charset="0"/>
                        <a:ea typeface="ＭＳ Ｐゴシック" charset="-128"/>
                        <a:cs typeface="Times New Roman" charset="0"/>
                      </a:endParaRPr>
                    </a:p>
                    <a:p>
                      <a:pPr>
                        <a:lnSpc>
                          <a:spcPts val="3000"/>
                        </a:lnSpc>
                        <a:spcAft>
                          <a:spcPts val="0"/>
                        </a:spcAft>
                      </a:pPr>
                      <a:r>
                        <a:rPr lang="nb-NO" sz="2800" dirty="0">
                          <a:solidFill>
                            <a:srgbClr val="FFFFFF"/>
                          </a:solidFill>
                          <a:effectLst/>
                          <a:latin typeface="Calibri" charset="0"/>
                          <a:ea typeface="ＭＳ Ｐゴシック" charset="-128"/>
                          <a:cs typeface="Times New Roman" charset="0"/>
                        </a:rPr>
                        <a:t>Arendal Undervannsklubb </a:t>
                      </a:r>
                    </a:p>
                  </a:txBody>
                  <a:tcPr marL="0" marR="0" marT="0" marB="0">
                    <a:lnL>
                      <a:noFill/>
                    </a:lnL>
                    <a:lnR>
                      <a:noFill/>
                    </a:lnR>
                    <a:lnT>
                      <a:noFill/>
                    </a:lnT>
                    <a:lnB>
                      <a:noFill/>
                    </a:lnB>
                  </a:tcPr>
                </a:tc>
                <a:extLst>
                  <a:ext uri="{0D108BD9-81ED-4DB2-BD59-A6C34878D82A}">
                    <a16:rowId xmlns:a16="http://schemas.microsoft.com/office/drawing/2014/main" val="10000"/>
                  </a:ext>
                </a:extLst>
              </a:tr>
              <a:tr h="263464">
                <a:tc>
                  <a:txBody>
                    <a:bodyPr/>
                    <a:lstStyle/>
                    <a:p>
                      <a:pPr>
                        <a:spcBef>
                          <a:spcPts val="300"/>
                        </a:spcBef>
                        <a:spcAft>
                          <a:spcPts val="200"/>
                        </a:spcAft>
                      </a:pPr>
                      <a:r>
                        <a:rPr lang="nb-NO" sz="1000" dirty="0">
                          <a:solidFill>
                            <a:srgbClr val="000000"/>
                          </a:solidFill>
                          <a:effectLst/>
                          <a:latin typeface="Calibri" charset="0"/>
                          <a:ea typeface="ＭＳ Ｐゴシック" charset="-128"/>
                          <a:cs typeface="Times New Roman" charset="0"/>
                        </a:rPr>
                        <a:t> </a:t>
                      </a:r>
                    </a:p>
                  </a:txBody>
                  <a:tcPr marL="0" marR="0" marT="0" marB="0">
                    <a:lnL>
                      <a:noFill/>
                    </a:lnL>
                    <a:lnR>
                      <a:noFill/>
                    </a:lnR>
                    <a:lnT>
                      <a:noFill/>
                    </a:lnT>
                    <a:lnB>
                      <a:noFill/>
                    </a:lnB>
                    <a:solidFill>
                      <a:srgbClr val="B0C0C9"/>
                    </a:solidFill>
                  </a:tcPr>
                </a:tc>
                <a:extLst>
                  <a:ext uri="{0D108BD9-81ED-4DB2-BD59-A6C34878D82A}">
                    <a16:rowId xmlns:a16="http://schemas.microsoft.com/office/drawing/2014/main" val="10001"/>
                  </a:ext>
                </a:extLst>
              </a:tr>
            </a:tbl>
          </a:graphicData>
        </a:graphic>
      </p:graphicFrame>
      <p:sp>
        <p:nvSpPr>
          <p:cNvPr id="8" name="Rectangle 1"/>
          <p:cNvSpPr>
            <a:spLocks/>
          </p:cNvSpPr>
          <p:nvPr/>
        </p:nvSpPr>
        <p:spPr>
          <a:xfrm>
            <a:off x="0" y="-78516"/>
            <a:ext cx="12207508" cy="1421606"/>
          </a:xfrm>
          <a:prstGeom prst="rect">
            <a:avLst/>
          </a:prstGeom>
          <a:gradFill flip="none" rotWithShape="1">
            <a:gsLst>
              <a:gs pos="0">
                <a:srgbClr val="5590CC"/>
              </a:gs>
              <a:gs pos="100000">
                <a:srgbClr val="9FC9EB"/>
              </a:gs>
            </a:gsLst>
            <a:lin ang="0" scaled="1"/>
            <a:tileRect/>
          </a:gradFill>
          <a:ln w="10795" cap="flat" cmpd="sng" algn="ctr">
            <a:noFill/>
            <a:prstDash val="solid"/>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nSpc>
                <a:spcPts val="3000"/>
              </a:lnSpc>
              <a:spcAft>
                <a:spcPts val="0"/>
              </a:spcAft>
            </a:pPr>
            <a:r>
              <a:rPr lang="nb-NO" sz="2800" dirty="0">
                <a:solidFill>
                  <a:srgbClr val="FFFFFF"/>
                </a:solidFill>
                <a:effectLst/>
                <a:latin typeface="Calibri" charset="0"/>
                <a:ea typeface="ＭＳ Ｐゴシック" charset="-128"/>
                <a:cs typeface="Times New Roman" charset="0"/>
              </a:rPr>
              <a:t>Arendal Undervannsklubb </a:t>
            </a:r>
          </a:p>
        </p:txBody>
      </p:sp>
      <p:sp>
        <p:nvSpPr>
          <p:cNvPr id="7" name="Rectangle 4"/>
          <p:cNvSpPr>
            <a:spLocks noChangeArrowheads="1"/>
          </p:cNvSpPr>
          <p:nvPr/>
        </p:nvSpPr>
        <p:spPr bwMode="auto">
          <a:xfrm>
            <a:off x="-207681" y="793"/>
            <a:ext cx="21702237" cy="790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endParaRPr lang="nb-NO" dirty="0"/>
          </a:p>
        </p:txBody>
      </p:sp>
      <p:pic>
        <p:nvPicPr>
          <p:cNvPr id="1026" name="Bilde 3" descr="logofarve_sm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79757" y="175916"/>
            <a:ext cx="1580531" cy="1561715"/>
          </a:xfrm>
          <a:prstGeom prst="rect">
            <a:avLst/>
          </a:prstGeom>
          <a:noFill/>
          <a:extLst>
            <a:ext uri="{909E8E84-426E-40DD-AFC4-6F175D3DCCD1}">
              <a14:hiddenFill xmlns:a14="http://schemas.microsoft.com/office/drawing/2010/main">
                <a:solidFill>
                  <a:srgbClr val="FFFFFF"/>
                </a:solidFill>
              </a14:hiddenFill>
            </a:ext>
          </a:extLst>
        </p:spPr>
      </p:pic>
      <p:sp>
        <p:nvSpPr>
          <p:cNvPr id="5" name="TekstSylinder 4"/>
          <p:cNvSpPr txBox="1"/>
          <p:nvPr/>
        </p:nvSpPr>
        <p:spPr>
          <a:xfrm>
            <a:off x="342900" y="1343090"/>
            <a:ext cx="9842500" cy="4247317"/>
          </a:xfrm>
          <a:prstGeom prst="rect">
            <a:avLst/>
          </a:prstGeom>
          <a:noFill/>
        </p:spPr>
        <p:txBody>
          <a:bodyPr wrap="square" rtlCol="0">
            <a:spAutoFit/>
          </a:bodyPr>
          <a:lstStyle/>
          <a:p>
            <a:r>
              <a:rPr lang="nb-NO" dirty="0" smtClean="0"/>
              <a:t>SAKSLISTE</a:t>
            </a:r>
            <a:endParaRPr lang="nb-NO" dirty="0"/>
          </a:p>
          <a:p>
            <a:endParaRPr lang="nb-NO" dirty="0" smtClean="0"/>
          </a:p>
          <a:p>
            <a:pPr marL="285750" indent="-285750">
              <a:buFont typeface="Arial" charset="0"/>
              <a:buChar char="•"/>
            </a:pPr>
            <a:r>
              <a:rPr lang="nb-NO" dirty="0"/>
              <a:t>1. Godkjenne de stemmeberettigete.</a:t>
            </a:r>
          </a:p>
          <a:p>
            <a:pPr marL="285750" indent="-285750">
              <a:buFont typeface="Arial" charset="0"/>
              <a:buChar char="•"/>
            </a:pPr>
            <a:r>
              <a:rPr lang="nb-NO" dirty="0"/>
              <a:t>2. Godkjenne innkallingen, saklisten og forretningsorden.</a:t>
            </a:r>
          </a:p>
          <a:p>
            <a:pPr marL="285750" indent="-285750">
              <a:buFont typeface="Arial" charset="0"/>
              <a:buChar char="•"/>
            </a:pPr>
            <a:r>
              <a:rPr lang="nb-NO" dirty="0"/>
              <a:t>3. Velge dirigent, referent, samt to medlemmer til å underskrive protokollen.</a:t>
            </a:r>
          </a:p>
          <a:p>
            <a:pPr marL="285750" indent="-285750">
              <a:buFont typeface="Arial" charset="0"/>
              <a:buChar char="•"/>
            </a:pPr>
            <a:r>
              <a:rPr lang="nb-NO" dirty="0"/>
              <a:t>4. Behandle idrettslagets årsberetning, herunder eventuelle gruppeårsmeldinger.</a:t>
            </a:r>
          </a:p>
          <a:p>
            <a:pPr marL="285750" indent="-285750">
              <a:buFont typeface="Arial" charset="0"/>
              <a:buChar char="•"/>
            </a:pPr>
            <a:r>
              <a:rPr lang="nb-NO" dirty="0"/>
              <a:t>5. Behandle idrettslagets regnskap i revidert stand.</a:t>
            </a:r>
          </a:p>
          <a:p>
            <a:pPr marL="285750" indent="-285750">
              <a:buFont typeface="Arial" charset="0"/>
              <a:buChar char="•"/>
            </a:pPr>
            <a:r>
              <a:rPr lang="nb-NO" dirty="0" smtClean="0"/>
              <a:t>6</a:t>
            </a:r>
            <a:r>
              <a:rPr lang="nb-NO" dirty="0"/>
              <a:t>. Behandle forslag og saker</a:t>
            </a:r>
            <a:r>
              <a:rPr lang="nb-NO" dirty="0" smtClean="0"/>
              <a:t>.</a:t>
            </a:r>
          </a:p>
          <a:p>
            <a:pPr marL="285750" indent="-285750">
              <a:buFont typeface="Arial" charset="0"/>
              <a:buChar char="•"/>
            </a:pPr>
            <a:r>
              <a:rPr lang="nb-NO" dirty="0" smtClean="0"/>
              <a:t>6.1 </a:t>
            </a:r>
            <a:r>
              <a:rPr lang="nb-NO" dirty="0" smtClean="0"/>
              <a:t>– Ny </a:t>
            </a:r>
            <a:r>
              <a:rPr lang="nb-NO" dirty="0" err="1" smtClean="0"/>
              <a:t>klubbåt</a:t>
            </a:r>
            <a:r>
              <a:rPr lang="nb-NO" dirty="0" smtClean="0"/>
              <a:t> – Styrets forslag</a:t>
            </a:r>
          </a:p>
          <a:p>
            <a:pPr marL="285750" indent="-285750">
              <a:buFont typeface="Arial" charset="0"/>
              <a:buChar char="•"/>
            </a:pPr>
            <a:r>
              <a:rPr lang="nb-NO" dirty="0" smtClean="0"/>
              <a:t>7</a:t>
            </a:r>
            <a:r>
              <a:rPr lang="nb-NO" dirty="0"/>
              <a:t>. Fastsette medlemskontingent </a:t>
            </a:r>
            <a:r>
              <a:rPr lang="nb-NO" dirty="0" smtClean="0"/>
              <a:t>2023</a:t>
            </a:r>
            <a:endParaRPr lang="nb-NO" dirty="0"/>
          </a:p>
          <a:p>
            <a:pPr marL="285750" indent="-285750">
              <a:buFont typeface="Arial" charset="0"/>
              <a:buChar char="•"/>
            </a:pPr>
            <a:r>
              <a:rPr lang="nb-NO" dirty="0" smtClean="0"/>
              <a:t>8</a:t>
            </a:r>
            <a:r>
              <a:rPr lang="nb-NO" dirty="0"/>
              <a:t>. Vedta </a:t>
            </a:r>
            <a:r>
              <a:rPr lang="nb-NO" dirty="0" smtClean="0"/>
              <a:t> </a:t>
            </a:r>
            <a:r>
              <a:rPr lang="nb-NO" dirty="0" err="1" smtClean="0"/>
              <a:t>idrettslagetts</a:t>
            </a:r>
            <a:r>
              <a:rPr lang="nb-NO" dirty="0" smtClean="0"/>
              <a:t> budsjett</a:t>
            </a:r>
            <a:r>
              <a:rPr lang="nb-NO" dirty="0" smtClean="0"/>
              <a:t>. </a:t>
            </a:r>
            <a:endParaRPr lang="nb-NO" dirty="0"/>
          </a:p>
          <a:p>
            <a:pPr marL="285750" indent="-285750">
              <a:buFont typeface="Arial" charset="0"/>
              <a:buChar char="•"/>
            </a:pPr>
            <a:r>
              <a:rPr lang="nb-NO" dirty="0" smtClean="0"/>
              <a:t>9</a:t>
            </a:r>
            <a:r>
              <a:rPr lang="nb-NO" dirty="0" smtClean="0"/>
              <a:t>. Valg: </a:t>
            </a:r>
            <a:endParaRPr lang="nb-NO" dirty="0"/>
          </a:p>
          <a:p>
            <a:endParaRPr lang="nb-NO" dirty="0" smtClean="0"/>
          </a:p>
          <a:p>
            <a:endParaRPr lang="nb-NO" dirty="0" smtClean="0"/>
          </a:p>
          <a:p>
            <a:endParaRPr lang="nb-NO" dirty="0" smtClean="0"/>
          </a:p>
        </p:txBody>
      </p:sp>
    </p:spTree>
    <p:extLst>
      <p:ext uri="{BB962C8B-B14F-4D97-AF65-F5344CB8AC3E}">
        <p14:creationId xmlns:p14="http://schemas.microsoft.com/office/powerpoint/2010/main" val="19181566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 5"/>
          <p:cNvGraphicFramePr>
            <a:graphicFrameLocks noGrp="1"/>
          </p:cNvGraphicFramePr>
          <p:nvPr>
            <p:extLst>
              <p:ext uri="{D42A27DB-BD31-4B8C-83A1-F6EECF244321}">
                <p14:modId xmlns:p14="http://schemas.microsoft.com/office/powerpoint/2010/main" val="1324016641"/>
              </p:ext>
            </p:extLst>
          </p:nvPr>
        </p:nvGraphicFramePr>
        <p:xfrm>
          <a:off x="-5658" y="-1"/>
          <a:ext cx="12197658" cy="1273408"/>
        </p:xfrm>
        <a:graphic>
          <a:graphicData uri="http://schemas.openxmlformats.org/drawingml/2006/table">
            <a:tbl>
              <a:tblPr firstRow="1" firstCol="1" bandRow="1"/>
              <a:tblGrid>
                <a:gridCol w="12197658">
                  <a:extLst>
                    <a:ext uri="{9D8B030D-6E8A-4147-A177-3AD203B41FA5}">
                      <a16:colId xmlns:a16="http://schemas.microsoft.com/office/drawing/2014/main" val="20000"/>
                    </a:ext>
                  </a:extLst>
                </a:gridCol>
              </a:tblGrid>
              <a:tr h="1009944">
                <a:tc>
                  <a:txBody>
                    <a:bodyPr/>
                    <a:lstStyle/>
                    <a:p>
                      <a:pPr>
                        <a:spcAft>
                          <a:spcPts val="400"/>
                        </a:spcAft>
                      </a:pPr>
                      <a:endParaRPr lang="nb-NO" sz="1000" dirty="0">
                        <a:solidFill>
                          <a:srgbClr val="262626"/>
                        </a:solidFill>
                        <a:effectLst/>
                        <a:latin typeface="Calibri" charset="0"/>
                        <a:ea typeface="ＭＳ Ｐゴシック" charset="-128"/>
                        <a:cs typeface="Times New Roman" charset="0"/>
                      </a:endParaRPr>
                    </a:p>
                    <a:p>
                      <a:pPr>
                        <a:lnSpc>
                          <a:spcPts val="3000"/>
                        </a:lnSpc>
                        <a:spcAft>
                          <a:spcPts val="0"/>
                        </a:spcAft>
                      </a:pPr>
                      <a:r>
                        <a:rPr lang="nb-NO" sz="2800" dirty="0">
                          <a:solidFill>
                            <a:srgbClr val="FFFFFF"/>
                          </a:solidFill>
                          <a:effectLst/>
                          <a:latin typeface="Calibri" charset="0"/>
                          <a:ea typeface="ＭＳ Ｐゴシック" charset="-128"/>
                          <a:cs typeface="Times New Roman" charset="0"/>
                        </a:rPr>
                        <a:t>Arendal Undervannsklubb </a:t>
                      </a:r>
                    </a:p>
                  </a:txBody>
                  <a:tcPr marL="0" marR="0" marT="0" marB="0">
                    <a:lnL>
                      <a:noFill/>
                    </a:lnL>
                    <a:lnR>
                      <a:noFill/>
                    </a:lnR>
                    <a:lnT>
                      <a:noFill/>
                    </a:lnT>
                    <a:lnB>
                      <a:noFill/>
                    </a:lnB>
                  </a:tcPr>
                </a:tc>
                <a:extLst>
                  <a:ext uri="{0D108BD9-81ED-4DB2-BD59-A6C34878D82A}">
                    <a16:rowId xmlns:a16="http://schemas.microsoft.com/office/drawing/2014/main" val="10000"/>
                  </a:ext>
                </a:extLst>
              </a:tr>
              <a:tr h="263464">
                <a:tc>
                  <a:txBody>
                    <a:bodyPr/>
                    <a:lstStyle/>
                    <a:p>
                      <a:pPr>
                        <a:spcBef>
                          <a:spcPts val="300"/>
                        </a:spcBef>
                        <a:spcAft>
                          <a:spcPts val="200"/>
                        </a:spcAft>
                      </a:pPr>
                      <a:r>
                        <a:rPr lang="nb-NO" sz="1000" dirty="0">
                          <a:solidFill>
                            <a:srgbClr val="000000"/>
                          </a:solidFill>
                          <a:effectLst/>
                          <a:latin typeface="Calibri" charset="0"/>
                          <a:ea typeface="ＭＳ Ｐゴシック" charset="-128"/>
                          <a:cs typeface="Times New Roman" charset="0"/>
                        </a:rPr>
                        <a:t> </a:t>
                      </a:r>
                    </a:p>
                  </a:txBody>
                  <a:tcPr marL="0" marR="0" marT="0" marB="0">
                    <a:lnL>
                      <a:noFill/>
                    </a:lnL>
                    <a:lnR>
                      <a:noFill/>
                    </a:lnR>
                    <a:lnT>
                      <a:noFill/>
                    </a:lnT>
                    <a:lnB>
                      <a:noFill/>
                    </a:lnB>
                    <a:solidFill>
                      <a:srgbClr val="B0C0C9"/>
                    </a:solidFill>
                  </a:tcPr>
                </a:tc>
                <a:extLst>
                  <a:ext uri="{0D108BD9-81ED-4DB2-BD59-A6C34878D82A}">
                    <a16:rowId xmlns:a16="http://schemas.microsoft.com/office/drawing/2014/main" val="10001"/>
                  </a:ext>
                </a:extLst>
              </a:tr>
            </a:tbl>
          </a:graphicData>
        </a:graphic>
      </p:graphicFrame>
      <p:sp>
        <p:nvSpPr>
          <p:cNvPr id="8" name="Rectangle 1"/>
          <p:cNvSpPr>
            <a:spLocks/>
          </p:cNvSpPr>
          <p:nvPr/>
        </p:nvSpPr>
        <p:spPr>
          <a:xfrm>
            <a:off x="0" y="-78516"/>
            <a:ext cx="12207508" cy="1421606"/>
          </a:xfrm>
          <a:prstGeom prst="rect">
            <a:avLst/>
          </a:prstGeom>
          <a:gradFill flip="none" rotWithShape="1">
            <a:gsLst>
              <a:gs pos="0">
                <a:srgbClr val="5590CC"/>
              </a:gs>
              <a:gs pos="100000">
                <a:srgbClr val="9FC9EB"/>
              </a:gs>
            </a:gsLst>
            <a:lin ang="0" scaled="1"/>
            <a:tileRect/>
          </a:gradFill>
          <a:ln w="10795" cap="flat" cmpd="sng" algn="ctr">
            <a:noFill/>
            <a:prstDash val="solid"/>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nSpc>
                <a:spcPts val="3000"/>
              </a:lnSpc>
              <a:spcAft>
                <a:spcPts val="0"/>
              </a:spcAft>
            </a:pPr>
            <a:r>
              <a:rPr lang="nb-NO" sz="2800" dirty="0">
                <a:solidFill>
                  <a:srgbClr val="FFFFFF"/>
                </a:solidFill>
                <a:effectLst/>
                <a:latin typeface="Calibri" charset="0"/>
                <a:ea typeface="ＭＳ Ｐゴシック" charset="-128"/>
                <a:cs typeface="Times New Roman" charset="0"/>
              </a:rPr>
              <a:t>Arendal Undervannsklubb </a:t>
            </a:r>
          </a:p>
        </p:txBody>
      </p:sp>
      <p:sp>
        <p:nvSpPr>
          <p:cNvPr id="7" name="Rectangle 4"/>
          <p:cNvSpPr>
            <a:spLocks noChangeArrowheads="1"/>
          </p:cNvSpPr>
          <p:nvPr/>
        </p:nvSpPr>
        <p:spPr bwMode="auto">
          <a:xfrm>
            <a:off x="-207681" y="793"/>
            <a:ext cx="21702237" cy="790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endParaRPr lang="nb-NO" dirty="0"/>
          </a:p>
        </p:txBody>
      </p:sp>
      <p:pic>
        <p:nvPicPr>
          <p:cNvPr id="1026" name="Bilde 3" descr="logofarve_sm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79757" y="175916"/>
            <a:ext cx="1580531" cy="1561715"/>
          </a:xfrm>
          <a:prstGeom prst="rect">
            <a:avLst/>
          </a:prstGeom>
          <a:noFill/>
          <a:extLst>
            <a:ext uri="{909E8E84-426E-40DD-AFC4-6F175D3DCCD1}">
              <a14:hiddenFill xmlns:a14="http://schemas.microsoft.com/office/drawing/2010/main">
                <a:solidFill>
                  <a:srgbClr val="FFFFFF"/>
                </a:solidFill>
              </a14:hiddenFill>
            </a:ext>
          </a:extLst>
        </p:spPr>
      </p:pic>
      <p:sp>
        <p:nvSpPr>
          <p:cNvPr id="9" name="object 4"/>
          <p:cNvSpPr txBox="1"/>
          <p:nvPr/>
        </p:nvSpPr>
        <p:spPr>
          <a:xfrm>
            <a:off x="979693" y="1912754"/>
            <a:ext cx="10680595" cy="4998804"/>
          </a:xfrm>
          <a:prstGeom prst="rect">
            <a:avLst/>
          </a:prstGeom>
        </p:spPr>
        <p:txBody>
          <a:bodyPr vert="horz" wrap="square" lIns="0" tIns="12700" rIns="0" bIns="0" rtlCol="0">
            <a:spAutoFit/>
          </a:bodyPr>
          <a:lstStyle/>
          <a:p>
            <a:r>
              <a:rPr lang="nb-NO" dirty="0"/>
              <a:t>Årsrapport for 2021</a:t>
            </a:r>
          </a:p>
          <a:p>
            <a:r>
              <a:rPr lang="nb-NO" dirty="0"/>
              <a:t>Arendal Undervannsklubb</a:t>
            </a:r>
          </a:p>
          <a:p>
            <a:r>
              <a:rPr lang="nb-NO" dirty="0"/>
              <a:t> </a:t>
            </a:r>
          </a:p>
          <a:p>
            <a:r>
              <a:rPr lang="nb-NO" dirty="0"/>
              <a:t>Koronabegrensninger møtte oss igjen dette året. Dette var i perioder med på å begrense aktiviteten i klubben. Det ble færre klubbdykk og Undervannsrugby ble satt på vent. Det var heller ikke mye aktivitet for fridykkerne.</a:t>
            </a:r>
          </a:p>
          <a:p>
            <a:r>
              <a:rPr lang="nb-NO" dirty="0"/>
              <a:t> </a:t>
            </a:r>
          </a:p>
          <a:p>
            <a:r>
              <a:rPr lang="nb-NO" dirty="0"/>
              <a:t>Styret har grunnet begrensninger i forbindelse med Corona hatt 2 fysiske styremøter.</a:t>
            </a:r>
          </a:p>
          <a:p>
            <a:r>
              <a:rPr lang="nb-NO" dirty="0"/>
              <a:t>Vi har likevel snakket godt sammen via digitale tjenester.</a:t>
            </a:r>
          </a:p>
          <a:p>
            <a:r>
              <a:rPr lang="nb-NO" dirty="0"/>
              <a:t> </a:t>
            </a:r>
          </a:p>
          <a:p>
            <a:r>
              <a:rPr lang="nb-NO" dirty="0"/>
              <a:t>Vi fikk likevel muligheten til å dykke oss gjennom påska og satte ut båten for anledningen. Strålende vær og flott påskesikt.</a:t>
            </a:r>
          </a:p>
          <a:p>
            <a:r>
              <a:rPr lang="nb-NO" dirty="0"/>
              <a:t> </a:t>
            </a:r>
          </a:p>
          <a:p>
            <a:r>
              <a:rPr lang="nb-NO" b="1" dirty="0"/>
              <a:t>Årets Naturvernere 2020</a:t>
            </a:r>
            <a:endParaRPr lang="nb-NO" dirty="0"/>
          </a:p>
          <a:p>
            <a:r>
              <a:rPr lang="nb-NO" dirty="0"/>
              <a:t> </a:t>
            </a:r>
          </a:p>
          <a:p>
            <a:r>
              <a:rPr lang="nb-NO" dirty="0"/>
              <a:t>Vi fikk en skikkelig gladnyhet i Februar. Arendal Undervannsklubb var blitt kåret til Årets Naturvernere i Arendal for 2020. Dette med grunnlag i den gode innsatsen vi gjør for vern av havet. Det var med stor stas og stolthet vi mottok prisen på Årsmøtet til Arendal Naturvernforbund.</a:t>
            </a:r>
          </a:p>
          <a:p>
            <a:r>
              <a:rPr lang="nb-NO" dirty="0"/>
              <a:t> </a:t>
            </a:r>
          </a:p>
        </p:txBody>
      </p:sp>
      <p:sp>
        <p:nvSpPr>
          <p:cNvPr id="3" name="Tittel 2"/>
          <p:cNvSpPr>
            <a:spLocks noGrp="1"/>
          </p:cNvSpPr>
          <p:nvPr>
            <p:ph type="ctrTitle"/>
          </p:nvPr>
        </p:nvSpPr>
        <p:spPr>
          <a:xfrm>
            <a:off x="1524000" y="1122364"/>
            <a:ext cx="9144000" cy="615268"/>
          </a:xfrm>
        </p:spPr>
        <p:txBody>
          <a:bodyPr>
            <a:normAutofit/>
          </a:bodyPr>
          <a:lstStyle/>
          <a:p>
            <a:r>
              <a:rPr lang="nb-NO" sz="2000" b="1" spc="-5" dirty="0"/>
              <a:t>Årsberetning </a:t>
            </a:r>
            <a:r>
              <a:rPr lang="nb-NO" sz="2000" b="1" dirty="0"/>
              <a:t>for </a:t>
            </a:r>
            <a:r>
              <a:rPr lang="nb-NO" sz="2000" b="1" spc="-5" dirty="0" smtClean="0"/>
              <a:t>2021</a:t>
            </a:r>
            <a:endParaRPr lang="nb-NO" sz="2000" b="1" dirty="0"/>
          </a:p>
        </p:txBody>
      </p:sp>
    </p:spTree>
    <p:extLst>
      <p:ext uri="{BB962C8B-B14F-4D97-AF65-F5344CB8AC3E}">
        <p14:creationId xmlns:p14="http://schemas.microsoft.com/office/powerpoint/2010/main" val="16999350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 5"/>
          <p:cNvGraphicFramePr>
            <a:graphicFrameLocks noGrp="1"/>
          </p:cNvGraphicFramePr>
          <p:nvPr>
            <p:extLst>
              <p:ext uri="{D42A27DB-BD31-4B8C-83A1-F6EECF244321}">
                <p14:modId xmlns:p14="http://schemas.microsoft.com/office/powerpoint/2010/main" val="1324016641"/>
              </p:ext>
            </p:extLst>
          </p:nvPr>
        </p:nvGraphicFramePr>
        <p:xfrm>
          <a:off x="-5658" y="-1"/>
          <a:ext cx="12197658" cy="1273408"/>
        </p:xfrm>
        <a:graphic>
          <a:graphicData uri="http://schemas.openxmlformats.org/drawingml/2006/table">
            <a:tbl>
              <a:tblPr firstRow="1" firstCol="1" bandRow="1"/>
              <a:tblGrid>
                <a:gridCol w="12197658">
                  <a:extLst>
                    <a:ext uri="{9D8B030D-6E8A-4147-A177-3AD203B41FA5}">
                      <a16:colId xmlns:a16="http://schemas.microsoft.com/office/drawing/2014/main" val="20000"/>
                    </a:ext>
                  </a:extLst>
                </a:gridCol>
              </a:tblGrid>
              <a:tr h="1009944">
                <a:tc>
                  <a:txBody>
                    <a:bodyPr/>
                    <a:lstStyle/>
                    <a:p>
                      <a:pPr>
                        <a:spcAft>
                          <a:spcPts val="400"/>
                        </a:spcAft>
                      </a:pPr>
                      <a:endParaRPr lang="nb-NO" sz="1000" dirty="0">
                        <a:solidFill>
                          <a:srgbClr val="262626"/>
                        </a:solidFill>
                        <a:effectLst/>
                        <a:latin typeface="Calibri" charset="0"/>
                        <a:ea typeface="ＭＳ Ｐゴシック" charset="-128"/>
                        <a:cs typeface="Times New Roman" charset="0"/>
                      </a:endParaRPr>
                    </a:p>
                    <a:p>
                      <a:pPr>
                        <a:lnSpc>
                          <a:spcPts val="3000"/>
                        </a:lnSpc>
                        <a:spcAft>
                          <a:spcPts val="0"/>
                        </a:spcAft>
                      </a:pPr>
                      <a:r>
                        <a:rPr lang="nb-NO" sz="2800" dirty="0">
                          <a:solidFill>
                            <a:srgbClr val="FFFFFF"/>
                          </a:solidFill>
                          <a:effectLst/>
                          <a:latin typeface="Calibri" charset="0"/>
                          <a:ea typeface="ＭＳ Ｐゴシック" charset="-128"/>
                          <a:cs typeface="Times New Roman" charset="0"/>
                        </a:rPr>
                        <a:t>Arendal Undervannsklubb </a:t>
                      </a:r>
                    </a:p>
                  </a:txBody>
                  <a:tcPr marL="0" marR="0" marT="0" marB="0">
                    <a:lnL>
                      <a:noFill/>
                    </a:lnL>
                    <a:lnR>
                      <a:noFill/>
                    </a:lnR>
                    <a:lnT>
                      <a:noFill/>
                    </a:lnT>
                    <a:lnB>
                      <a:noFill/>
                    </a:lnB>
                  </a:tcPr>
                </a:tc>
                <a:extLst>
                  <a:ext uri="{0D108BD9-81ED-4DB2-BD59-A6C34878D82A}">
                    <a16:rowId xmlns:a16="http://schemas.microsoft.com/office/drawing/2014/main" val="10000"/>
                  </a:ext>
                </a:extLst>
              </a:tr>
              <a:tr h="263464">
                <a:tc>
                  <a:txBody>
                    <a:bodyPr/>
                    <a:lstStyle/>
                    <a:p>
                      <a:pPr>
                        <a:spcBef>
                          <a:spcPts val="300"/>
                        </a:spcBef>
                        <a:spcAft>
                          <a:spcPts val="200"/>
                        </a:spcAft>
                      </a:pPr>
                      <a:r>
                        <a:rPr lang="nb-NO" sz="1000" dirty="0">
                          <a:solidFill>
                            <a:srgbClr val="000000"/>
                          </a:solidFill>
                          <a:effectLst/>
                          <a:latin typeface="Calibri" charset="0"/>
                          <a:ea typeface="ＭＳ Ｐゴシック" charset="-128"/>
                          <a:cs typeface="Times New Roman" charset="0"/>
                        </a:rPr>
                        <a:t> </a:t>
                      </a:r>
                    </a:p>
                  </a:txBody>
                  <a:tcPr marL="0" marR="0" marT="0" marB="0">
                    <a:lnL>
                      <a:noFill/>
                    </a:lnL>
                    <a:lnR>
                      <a:noFill/>
                    </a:lnR>
                    <a:lnT>
                      <a:noFill/>
                    </a:lnT>
                    <a:lnB>
                      <a:noFill/>
                    </a:lnB>
                    <a:solidFill>
                      <a:srgbClr val="B0C0C9"/>
                    </a:solidFill>
                  </a:tcPr>
                </a:tc>
                <a:extLst>
                  <a:ext uri="{0D108BD9-81ED-4DB2-BD59-A6C34878D82A}">
                    <a16:rowId xmlns:a16="http://schemas.microsoft.com/office/drawing/2014/main" val="10001"/>
                  </a:ext>
                </a:extLst>
              </a:tr>
            </a:tbl>
          </a:graphicData>
        </a:graphic>
      </p:graphicFrame>
      <p:sp>
        <p:nvSpPr>
          <p:cNvPr id="8" name="Rectangle 1"/>
          <p:cNvSpPr>
            <a:spLocks/>
          </p:cNvSpPr>
          <p:nvPr/>
        </p:nvSpPr>
        <p:spPr>
          <a:xfrm>
            <a:off x="0" y="-78516"/>
            <a:ext cx="12207508" cy="1421606"/>
          </a:xfrm>
          <a:prstGeom prst="rect">
            <a:avLst/>
          </a:prstGeom>
          <a:gradFill flip="none" rotWithShape="1">
            <a:gsLst>
              <a:gs pos="0">
                <a:srgbClr val="5590CC"/>
              </a:gs>
              <a:gs pos="100000">
                <a:srgbClr val="9FC9EB"/>
              </a:gs>
            </a:gsLst>
            <a:lin ang="0" scaled="1"/>
            <a:tileRect/>
          </a:gradFill>
          <a:ln w="10795" cap="flat" cmpd="sng" algn="ctr">
            <a:noFill/>
            <a:prstDash val="solid"/>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nSpc>
                <a:spcPts val="3000"/>
              </a:lnSpc>
              <a:spcAft>
                <a:spcPts val="0"/>
              </a:spcAft>
            </a:pPr>
            <a:r>
              <a:rPr lang="nb-NO" sz="2800" dirty="0">
                <a:solidFill>
                  <a:srgbClr val="FFFFFF"/>
                </a:solidFill>
                <a:effectLst/>
                <a:latin typeface="Calibri" charset="0"/>
                <a:ea typeface="ＭＳ Ｐゴシック" charset="-128"/>
                <a:cs typeface="Times New Roman" charset="0"/>
              </a:rPr>
              <a:t>Arendal Undervannsklubb </a:t>
            </a:r>
          </a:p>
        </p:txBody>
      </p:sp>
      <p:sp>
        <p:nvSpPr>
          <p:cNvPr id="7" name="Rectangle 4"/>
          <p:cNvSpPr>
            <a:spLocks noChangeArrowheads="1"/>
          </p:cNvSpPr>
          <p:nvPr/>
        </p:nvSpPr>
        <p:spPr bwMode="auto">
          <a:xfrm>
            <a:off x="-207681" y="793"/>
            <a:ext cx="21702237" cy="790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endParaRPr lang="nb-NO" dirty="0"/>
          </a:p>
        </p:txBody>
      </p:sp>
      <p:pic>
        <p:nvPicPr>
          <p:cNvPr id="1026" name="Bilde 3" descr="logofarve_sm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79757" y="175916"/>
            <a:ext cx="1580531" cy="1561715"/>
          </a:xfrm>
          <a:prstGeom prst="rect">
            <a:avLst/>
          </a:prstGeom>
          <a:noFill/>
          <a:extLst>
            <a:ext uri="{909E8E84-426E-40DD-AFC4-6F175D3DCCD1}">
              <a14:hiddenFill xmlns:a14="http://schemas.microsoft.com/office/drawing/2010/main">
                <a:solidFill>
                  <a:srgbClr val="FFFFFF"/>
                </a:solidFill>
              </a14:hiddenFill>
            </a:ext>
          </a:extLst>
        </p:spPr>
      </p:pic>
      <p:sp>
        <p:nvSpPr>
          <p:cNvPr id="10" name="object 2"/>
          <p:cNvSpPr txBox="1"/>
          <p:nvPr/>
        </p:nvSpPr>
        <p:spPr>
          <a:xfrm>
            <a:off x="541580" y="1780152"/>
            <a:ext cx="11124348" cy="4590359"/>
          </a:xfrm>
          <a:prstGeom prst="rect">
            <a:avLst/>
          </a:prstGeom>
        </p:spPr>
        <p:txBody>
          <a:bodyPr vert="horz" wrap="square" lIns="0" tIns="19685" rIns="0" bIns="0" rtlCol="0">
            <a:spAutoFit/>
          </a:bodyPr>
          <a:lstStyle/>
          <a:p>
            <a:r>
              <a:rPr lang="nb-NO" sz="1100" b="1" dirty="0"/>
              <a:t>Bryggedugnad</a:t>
            </a:r>
            <a:endParaRPr lang="nb-NO" sz="1100" dirty="0"/>
          </a:p>
          <a:p>
            <a:r>
              <a:rPr lang="nb-NO" sz="1100" b="1" dirty="0"/>
              <a:t> </a:t>
            </a:r>
            <a:endParaRPr lang="nb-NO" sz="1100" dirty="0"/>
          </a:p>
          <a:p>
            <a:r>
              <a:rPr lang="nb-NO" sz="1100" dirty="0"/>
              <a:t>Brygga trengte en oppgradering og det ble utført dugnad der vi byttet plankene på brygga. Flott nyoppussa brygge på plass 13. mars.</a:t>
            </a:r>
          </a:p>
          <a:p>
            <a:r>
              <a:rPr lang="nb-NO" sz="1100" dirty="0"/>
              <a:t> </a:t>
            </a:r>
          </a:p>
          <a:p>
            <a:r>
              <a:rPr lang="nb-NO" sz="1100" b="1" dirty="0"/>
              <a:t>Dykkestige</a:t>
            </a:r>
            <a:endParaRPr lang="nb-NO" sz="1100" dirty="0"/>
          </a:p>
          <a:p>
            <a:r>
              <a:rPr lang="nb-NO" sz="1100" b="1" dirty="0"/>
              <a:t> </a:t>
            </a:r>
            <a:endParaRPr lang="nb-NO" sz="1100" dirty="0"/>
          </a:p>
          <a:p>
            <a:r>
              <a:rPr lang="nb-NO" sz="1100" dirty="0"/>
              <a:t>I begynnelsen av mai fikk vi montert på dykkestige på båten. </a:t>
            </a:r>
          </a:p>
          <a:p>
            <a:r>
              <a:rPr lang="nb-NO" sz="1100" b="1" dirty="0"/>
              <a:t> </a:t>
            </a:r>
            <a:endParaRPr lang="nb-NO" sz="1100" dirty="0"/>
          </a:p>
          <a:p>
            <a:r>
              <a:rPr lang="nb-NO" sz="1100" b="1" dirty="0"/>
              <a:t>Årsmøte</a:t>
            </a:r>
            <a:endParaRPr lang="nb-NO" sz="1100" dirty="0"/>
          </a:p>
          <a:p>
            <a:r>
              <a:rPr lang="nb-NO" sz="1100" b="1" dirty="0"/>
              <a:t> </a:t>
            </a:r>
            <a:endParaRPr lang="nb-NO" sz="1100" dirty="0"/>
          </a:p>
          <a:p>
            <a:r>
              <a:rPr lang="nb-NO" sz="1100" dirty="0"/>
              <a:t>Vi hadde håpet i det lengste på et fysisk årsmøte, men dette ble vanskelig grunnet Coronasituasjonen. Årsmøte ble derfor avholdt 15. Juni på teams. </a:t>
            </a:r>
          </a:p>
          <a:p>
            <a:r>
              <a:rPr lang="nb-NO" sz="1100" dirty="0"/>
              <a:t> </a:t>
            </a:r>
          </a:p>
          <a:p>
            <a:r>
              <a:rPr lang="nb-NO" sz="1100" dirty="0"/>
              <a:t>Vi deltok digitalt klubbmøte med NDF 16. Juni</a:t>
            </a:r>
          </a:p>
          <a:p>
            <a:r>
              <a:rPr lang="nb-NO" sz="1100" dirty="0"/>
              <a:t> </a:t>
            </a:r>
          </a:p>
          <a:p>
            <a:r>
              <a:rPr lang="nb-NO" sz="1100" b="1" dirty="0"/>
              <a:t>Båtrace</a:t>
            </a:r>
            <a:endParaRPr lang="nb-NO" sz="1100" dirty="0"/>
          </a:p>
          <a:p>
            <a:r>
              <a:rPr lang="nb-NO" sz="1100" dirty="0"/>
              <a:t>Dugnad med vaktbåt i forbindelse med båtrace 19.juni</a:t>
            </a:r>
          </a:p>
          <a:p>
            <a:r>
              <a:rPr lang="nb-NO" sz="1100" dirty="0"/>
              <a:t> </a:t>
            </a:r>
          </a:p>
          <a:p>
            <a:r>
              <a:rPr lang="nb-NO" sz="1100" dirty="0"/>
              <a:t> </a:t>
            </a:r>
          </a:p>
          <a:p>
            <a:r>
              <a:rPr lang="nb-NO" sz="1100" dirty="0"/>
              <a:t>Vi har i løpet av året oppgradert låssystemet til å inkludere luftfylling.</a:t>
            </a:r>
          </a:p>
          <a:p>
            <a:r>
              <a:rPr lang="nb-NO" sz="1100" dirty="0"/>
              <a:t> </a:t>
            </a:r>
          </a:p>
          <a:p>
            <a:r>
              <a:rPr lang="nb-NO" sz="1100" dirty="0"/>
              <a:t>Brusskapet er flyttet inn til oss og der frister vi med både leskende drikke og sjokolade.</a:t>
            </a:r>
          </a:p>
          <a:p>
            <a:r>
              <a:rPr lang="nb-NO" sz="1100" dirty="0"/>
              <a:t> </a:t>
            </a:r>
          </a:p>
          <a:p>
            <a:r>
              <a:rPr lang="nb-NO" sz="1100" b="1" dirty="0"/>
              <a:t>16. august DAN Europe</a:t>
            </a:r>
            <a:endParaRPr lang="nb-NO" sz="1100" dirty="0"/>
          </a:p>
          <a:p>
            <a:r>
              <a:rPr lang="nb-NO" sz="1100" b="1" dirty="0"/>
              <a:t> </a:t>
            </a:r>
            <a:endParaRPr lang="nb-NO" sz="1100" dirty="0"/>
          </a:p>
          <a:p>
            <a:r>
              <a:rPr lang="nb-NO" sz="1100" dirty="0"/>
              <a:t>Besøk av DAN Europe (</a:t>
            </a:r>
            <a:r>
              <a:rPr lang="nb-NO" sz="1100" dirty="0" err="1"/>
              <a:t>Divers</a:t>
            </a:r>
            <a:r>
              <a:rPr lang="nb-NO" sz="1100" dirty="0"/>
              <a:t> Alert Network Europe). Vi tok de med under vann ved store </a:t>
            </a:r>
            <a:r>
              <a:rPr lang="nb-NO" sz="1100" dirty="0" err="1"/>
              <a:t>Torungen</a:t>
            </a:r>
            <a:r>
              <a:rPr lang="nb-NO" sz="1100" dirty="0"/>
              <a:t>.</a:t>
            </a:r>
          </a:p>
          <a:p>
            <a:r>
              <a:rPr lang="nb-NO" sz="1100" dirty="0"/>
              <a:t> </a:t>
            </a:r>
          </a:p>
          <a:p>
            <a:r>
              <a:rPr lang="nb-NO" sz="1100" dirty="0"/>
              <a:t> </a:t>
            </a:r>
          </a:p>
        </p:txBody>
      </p:sp>
    </p:spTree>
    <p:extLst>
      <p:ext uri="{BB962C8B-B14F-4D97-AF65-F5344CB8AC3E}">
        <p14:creationId xmlns:p14="http://schemas.microsoft.com/office/powerpoint/2010/main" val="2615896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 5"/>
          <p:cNvGraphicFramePr>
            <a:graphicFrameLocks noGrp="1"/>
          </p:cNvGraphicFramePr>
          <p:nvPr>
            <p:extLst>
              <p:ext uri="{D42A27DB-BD31-4B8C-83A1-F6EECF244321}">
                <p14:modId xmlns:p14="http://schemas.microsoft.com/office/powerpoint/2010/main" val="1324016641"/>
              </p:ext>
            </p:extLst>
          </p:nvPr>
        </p:nvGraphicFramePr>
        <p:xfrm>
          <a:off x="-5658" y="-1"/>
          <a:ext cx="12197658" cy="1273408"/>
        </p:xfrm>
        <a:graphic>
          <a:graphicData uri="http://schemas.openxmlformats.org/drawingml/2006/table">
            <a:tbl>
              <a:tblPr firstRow="1" firstCol="1" bandRow="1"/>
              <a:tblGrid>
                <a:gridCol w="12197658">
                  <a:extLst>
                    <a:ext uri="{9D8B030D-6E8A-4147-A177-3AD203B41FA5}">
                      <a16:colId xmlns:a16="http://schemas.microsoft.com/office/drawing/2014/main" val="20000"/>
                    </a:ext>
                  </a:extLst>
                </a:gridCol>
              </a:tblGrid>
              <a:tr h="1009944">
                <a:tc>
                  <a:txBody>
                    <a:bodyPr/>
                    <a:lstStyle/>
                    <a:p>
                      <a:pPr>
                        <a:spcAft>
                          <a:spcPts val="400"/>
                        </a:spcAft>
                      </a:pPr>
                      <a:endParaRPr lang="nb-NO" sz="1000" dirty="0">
                        <a:solidFill>
                          <a:srgbClr val="262626"/>
                        </a:solidFill>
                        <a:effectLst/>
                        <a:latin typeface="Calibri" charset="0"/>
                        <a:ea typeface="ＭＳ Ｐゴシック" charset="-128"/>
                        <a:cs typeface="Times New Roman" charset="0"/>
                      </a:endParaRPr>
                    </a:p>
                    <a:p>
                      <a:pPr>
                        <a:lnSpc>
                          <a:spcPts val="3000"/>
                        </a:lnSpc>
                        <a:spcAft>
                          <a:spcPts val="0"/>
                        </a:spcAft>
                      </a:pPr>
                      <a:r>
                        <a:rPr lang="nb-NO" sz="2800" dirty="0">
                          <a:solidFill>
                            <a:srgbClr val="FFFFFF"/>
                          </a:solidFill>
                          <a:effectLst/>
                          <a:latin typeface="Calibri" charset="0"/>
                          <a:ea typeface="ＭＳ Ｐゴシック" charset="-128"/>
                          <a:cs typeface="Times New Roman" charset="0"/>
                        </a:rPr>
                        <a:t>Arendal Undervannsklubb </a:t>
                      </a:r>
                    </a:p>
                  </a:txBody>
                  <a:tcPr marL="0" marR="0" marT="0" marB="0">
                    <a:lnL>
                      <a:noFill/>
                    </a:lnL>
                    <a:lnR>
                      <a:noFill/>
                    </a:lnR>
                    <a:lnT>
                      <a:noFill/>
                    </a:lnT>
                    <a:lnB>
                      <a:noFill/>
                    </a:lnB>
                  </a:tcPr>
                </a:tc>
                <a:extLst>
                  <a:ext uri="{0D108BD9-81ED-4DB2-BD59-A6C34878D82A}">
                    <a16:rowId xmlns:a16="http://schemas.microsoft.com/office/drawing/2014/main" val="10000"/>
                  </a:ext>
                </a:extLst>
              </a:tr>
              <a:tr h="263464">
                <a:tc>
                  <a:txBody>
                    <a:bodyPr/>
                    <a:lstStyle/>
                    <a:p>
                      <a:pPr>
                        <a:spcBef>
                          <a:spcPts val="300"/>
                        </a:spcBef>
                        <a:spcAft>
                          <a:spcPts val="200"/>
                        </a:spcAft>
                      </a:pPr>
                      <a:r>
                        <a:rPr lang="nb-NO" sz="1000" dirty="0">
                          <a:solidFill>
                            <a:srgbClr val="000000"/>
                          </a:solidFill>
                          <a:effectLst/>
                          <a:latin typeface="Calibri" charset="0"/>
                          <a:ea typeface="ＭＳ Ｐゴシック" charset="-128"/>
                          <a:cs typeface="Times New Roman" charset="0"/>
                        </a:rPr>
                        <a:t> </a:t>
                      </a:r>
                    </a:p>
                  </a:txBody>
                  <a:tcPr marL="0" marR="0" marT="0" marB="0">
                    <a:lnL>
                      <a:noFill/>
                    </a:lnL>
                    <a:lnR>
                      <a:noFill/>
                    </a:lnR>
                    <a:lnT>
                      <a:noFill/>
                    </a:lnT>
                    <a:lnB>
                      <a:noFill/>
                    </a:lnB>
                    <a:solidFill>
                      <a:srgbClr val="B0C0C9"/>
                    </a:solidFill>
                  </a:tcPr>
                </a:tc>
                <a:extLst>
                  <a:ext uri="{0D108BD9-81ED-4DB2-BD59-A6C34878D82A}">
                    <a16:rowId xmlns:a16="http://schemas.microsoft.com/office/drawing/2014/main" val="10001"/>
                  </a:ext>
                </a:extLst>
              </a:tr>
            </a:tbl>
          </a:graphicData>
        </a:graphic>
      </p:graphicFrame>
      <p:sp>
        <p:nvSpPr>
          <p:cNvPr id="8" name="Rectangle 1"/>
          <p:cNvSpPr>
            <a:spLocks/>
          </p:cNvSpPr>
          <p:nvPr/>
        </p:nvSpPr>
        <p:spPr>
          <a:xfrm>
            <a:off x="0" y="-78516"/>
            <a:ext cx="12207508" cy="1421606"/>
          </a:xfrm>
          <a:prstGeom prst="rect">
            <a:avLst/>
          </a:prstGeom>
          <a:gradFill flip="none" rotWithShape="1">
            <a:gsLst>
              <a:gs pos="0">
                <a:srgbClr val="5590CC"/>
              </a:gs>
              <a:gs pos="100000">
                <a:srgbClr val="9FC9EB"/>
              </a:gs>
            </a:gsLst>
            <a:lin ang="0" scaled="1"/>
            <a:tileRect/>
          </a:gradFill>
          <a:ln w="10795" cap="flat" cmpd="sng" algn="ctr">
            <a:noFill/>
            <a:prstDash val="solid"/>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nSpc>
                <a:spcPts val="3000"/>
              </a:lnSpc>
              <a:spcAft>
                <a:spcPts val="0"/>
              </a:spcAft>
            </a:pPr>
            <a:r>
              <a:rPr lang="nb-NO" sz="2800" dirty="0">
                <a:solidFill>
                  <a:srgbClr val="FFFFFF"/>
                </a:solidFill>
                <a:effectLst/>
                <a:latin typeface="Calibri" charset="0"/>
                <a:ea typeface="ＭＳ Ｐゴシック" charset="-128"/>
                <a:cs typeface="Times New Roman" charset="0"/>
              </a:rPr>
              <a:t>Arendal Undervannsklubb </a:t>
            </a:r>
          </a:p>
        </p:txBody>
      </p:sp>
      <p:sp>
        <p:nvSpPr>
          <p:cNvPr id="7" name="Rectangle 4"/>
          <p:cNvSpPr>
            <a:spLocks noChangeArrowheads="1"/>
          </p:cNvSpPr>
          <p:nvPr/>
        </p:nvSpPr>
        <p:spPr bwMode="auto">
          <a:xfrm>
            <a:off x="-207681" y="793"/>
            <a:ext cx="21702237" cy="790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endParaRPr lang="nb-NO" dirty="0"/>
          </a:p>
        </p:txBody>
      </p:sp>
      <p:pic>
        <p:nvPicPr>
          <p:cNvPr id="1026" name="Bilde 3" descr="logofarve_sm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79757" y="175916"/>
            <a:ext cx="1580531" cy="1561715"/>
          </a:xfrm>
          <a:prstGeom prst="rect">
            <a:avLst/>
          </a:prstGeom>
          <a:noFill/>
          <a:extLst>
            <a:ext uri="{909E8E84-426E-40DD-AFC4-6F175D3DCCD1}">
              <a14:hiddenFill xmlns:a14="http://schemas.microsoft.com/office/drawing/2010/main">
                <a:solidFill>
                  <a:srgbClr val="FFFFFF"/>
                </a:solidFill>
              </a14:hiddenFill>
            </a:ext>
          </a:extLst>
        </p:spPr>
      </p:pic>
      <p:sp>
        <p:nvSpPr>
          <p:cNvPr id="9" name="object 5"/>
          <p:cNvSpPr txBox="1"/>
          <p:nvPr/>
        </p:nvSpPr>
        <p:spPr>
          <a:xfrm>
            <a:off x="539108" y="1424565"/>
            <a:ext cx="11129291" cy="6823278"/>
          </a:xfrm>
          <a:prstGeom prst="rect">
            <a:avLst/>
          </a:prstGeom>
        </p:spPr>
        <p:txBody>
          <a:bodyPr vert="horz" wrap="square" lIns="0" tIns="12700" rIns="0" bIns="0" rtlCol="0">
            <a:spAutoFit/>
          </a:bodyPr>
          <a:lstStyle/>
          <a:p>
            <a:r>
              <a:rPr lang="nb-NO" sz="1100" b="1" dirty="0" err="1"/>
              <a:t>Passion</a:t>
            </a:r>
            <a:r>
              <a:rPr lang="nb-NO" sz="1100" b="1" dirty="0"/>
              <a:t> for Ocean 4. september</a:t>
            </a:r>
            <a:endParaRPr lang="nb-NO" sz="1100" dirty="0"/>
          </a:p>
          <a:p>
            <a:r>
              <a:rPr lang="nb-NO" sz="1100" dirty="0"/>
              <a:t> </a:t>
            </a:r>
          </a:p>
          <a:p>
            <a:r>
              <a:rPr lang="nb-NO" sz="1100" dirty="0" err="1"/>
              <a:t>Passion</a:t>
            </a:r>
            <a:r>
              <a:rPr lang="nb-NO" sz="1100" dirty="0"/>
              <a:t> for Osean hadde sin pilotfestival i Arendal. Vi deltok med stand som hadde stor interesse. Utstilling av dykkerutstyr, konkurranse med flotte krabbesnører til premier og ikke minst akvarier med nakensnegler det det var direktesending til Tv skjerm. </a:t>
            </a:r>
          </a:p>
          <a:p>
            <a:r>
              <a:rPr lang="nb-NO" sz="1100" dirty="0"/>
              <a:t> </a:t>
            </a:r>
          </a:p>
          <a:p>
            <a:r>
              <a:rPr lang="nb-NO" sz="1100" b="1" dirty="0"/>
              <a:t>Raet Dykketreff 23. – 26. september</a:t>
            </a:r>
            <a:endParaRPr lang="nb-NO" sz="1100" dirty="0"/>
          </a:p>
          <a:p>
            <a:r>
              <a:rPr lang="nb-NO" sz="1100" b="1" dirty="0"/>
              <a:t> </a:t>
            </a:r>
            <a:endParaRPr lang="nb-NO" sz="1100" dirty="0"/>
          </a:p>
          <a:p>
            <a:r>
              <a:rPr lang="nb-NO" sz="1100" dirty="0"/>
              <a:t>Raet dykketreff ble i år arrangert med base på Hove Leirsenter. Det ble et flott treff og deltakere var godt fornøyd. I år gikk vi i en fin pluss etter treffet. (Noen av de Danske deltakerne hadde overført treffavgift fra 2020 da vi måtte avlyse, så det er registrert på 2020 regnskapet.)</a:t>
            </a:r>
          </a:p>
          <a:p>
            <a:r>
              <a:rPr lang="nb-NO" sz="1100" dirty="0"/>
              <a:t> </a:t>
            </a:r>
          </a:p>
          <a:p>
            <a:r>
              <a:rPr lang="nb-NO" sz="1100" dirty="0"/>
              <a:t> </a:t>
            </a:r>
          </a:p>
          <a:p>
            <a:r>
              <a:rPr lang="nb-NO" sz="1100" b="1" dirty="0"/>
              <a:t>9. oktober Ryddedugnad </a:t>
            </a:r>
            <a:endParaRPr lang="nb-NO" sz="1100" dirty="0"/>
          </a:p>
          <a:p>
            <a:r>
              <a:rPr lang="nb-NO" sz="1100" dirty="0"/>
              <a:t> </a:t>
            </a:r>
          </a:p>
          <a:p>
            <a:r>
              <a:rPr lang="nb-NO" sz="1100" dirty="0" err="1"/>
              <a:t>Marex</a:t>
            </a:r>
            <a:r>
              <a:rPr lang="nb-NO" sz="1100" dirty="0"/>
              <a:t> </a:t>
            </a:r>
            <a:r>
              <a:rPr lang="nb-NO" sz="1100" dirty="0" err="1"/>
              <a:t>Haslatangen</a:t>
            </a:r>
            <a:r>
              <a:rPr lang="nb-NO" sz="1100" dirty="0"/>
              <a:t> er opptatt av et rent hav på utsiden av deres område, og vi stilte med en god gjeng dugnad. Det ble tatt opp mye søppel fra havbunnen. I pausen mellom dykkene ble det grilling og kos. Vi mottok en gave fra </a:t>
            </a:r>
            <a:r>
              <a:rPr lang="nb-NO" sz="1100" dirty="0" err="1"/>
              <a:t>Marex</a:t>
            </a:r>
            <a:r>
              <a:rPr lang="nb-NO" sz="1100" dirty="0"/>
              <a:t> for innsatsen vi gjorde.</a:t>
            </a:r>
          </a:p>
          <a:p>
            <a:r>
              <a:rPr lang="nb-NO" sz="1100" dirty="0"/>
              <a:t> </a:t>
            </a:r>
          </a:p>
          <a:p>
            <a:r>
              <a:rPr lang="nb-NO" sz="1100" b="1" dirty="0"/>
              <a:t>Klubbkvelder</a:t>
            </a:r>
            <a:endParaRPr lang="nb-NO" sz="1100" dirty="0"/>
          </a:p>
          <a:p>
            <a:r>
              <a:rPr lang="nb-NO" sz="1100" b="1" dirty="0"/>
              <a:t> </a:t>
            </a:r>
            <a:endParaRPr lang="nb-NO" sz="1100" dirty="0"/>
          </a:p>
          <a:p>
            <a:r>
              <a:rPr lang="nb-NO" sz="1100" dirty="0"/>
              <a:t>Vi har hatt to klubbkvelder. Foredrag av Ronny Arnesen og film om Tjeldsundulykka. Godt oppmøte på begge disse kveldene.</a:t>
            </a:r>
          </a:p>
          <a:p>
            <a:r>
              <a:rPr lang="nb-NO" sz="1100" dirty="0"/>
              <a:t> </a:t>
            </a:r>
          </a:p>
          <a:p>
            <a:r>
              <a:rPr lang="nb-NO" sz="1100" b="1" dirty="0"/>
              <a:t>Lørdagskaffe</a:t>
            </a:r>
            <a:endParaRPr lang="nb-NO" sz="1100" dirty="0"/>
          </a:p>
          <a:p>
            <a:r>
              <a:rPr lang="nb-NO" sz="1100" b="1" dirty="0"/>
              <a:t> </a:t>
            </a:r>
            <a:endParaRPr lang="nb-NO" sz="1100" dirty="0"/>
          </a:p>
          <a:p>
            <a:r>
              <a:rPr lang="nb-NO" sz="1100" dirty="0"/>
              <a:t>I tillegg til klubbkveldene har vi hatt kaffe på kystruta noen lørdager, når dette har vært tillatt i henhold til </a:t>
            </a:r>
            <a:r>
              <a:rPr lang="nb-NO" sz="1100" dirty="0" err="1"/>
              <a:t>corona</a:t>
            </a:r>
            <a:r>
              <a:rPr lang="nb-NO" sz="1100" dirty="0"/>
              <a:t>-restriksjoner.</a:t>
            </a:r>
          </a:p>
          <a:p>
            <a:r>
              <a:rPr lang="nb-NO" sz="1100" dirty="0"/>
              <a:t> </a:t>
            </a:r>
          </a:p>
          <a:p>
            <a:r>
              <a:rPr lang="nb-NO" sz="1100" dirty="0"/>
              <a:t> </a:t>
            </a:r>
          </a:p>
          <a:p>
            <a:r>
              <a:rPr lang="nb-NO" sz="1100" b="1" dirty="0"/>
              <a:t>Teiner/garn/rydding i havet</a:t>
            </a:r>
            <a:endParaRPr lang="nb-NO" sz="1100" dirty="0"/>
          </a:p>
          <a:p>
            <a:r>
              <a:rPr lang="nb-NO" sz="1100" dirty="0"/>
              <a:t> </a:t>
            </a:r>
          </a:p>
          <a:p>
            <a:r>
              <a:rPr lang="nb-NO" sz="1100" dirty="0"/>
              <a:t>Vi fikk ikke utført så mange ryddedykk som ønsket i klubbregi..</a:t>
            </a:r>
          </a:p>
          <a:p>
            <a:r>
              <a:rPr lang="nb-NO" sz="1100" dirty="0"/>
              <a:t> </a:t>
            </a:r>
          </a:p>
          <a:p>
            <a:r>
              <a:rPr lang="nb-NO" sz="1100" dirty="0"/>
              <a:t>Siden vi ikke fikk utført så mange ryddedykk i klubbregi, hadde vi gående en ryddeaksjon gjennom sesongen. Det ble derfor registrert berging av mistet fiskeredskap på av klubben dykkere på uorganiserte dykk og etterhvert på dykk organisert gjennom klubben med begrensing på antall deltakere. Det settes stor pris på innsatsen som blir gjort i forbindelse med rydding av havbunnen.</a:t>
            </a:r>
          </a:p>
          <a:p>
            <a:r>
              <a:rPr lang="nb-NO" sz="1100" dirty="0"/>
              <a:t> </a:t>
            </a:r>
          </a:p>
          <a:p>
            <a:r>
              <a:rPr lang="nb-NO" sz="1100" dirty="0"/>
              <a:t> </a:t>
            </a:r>
          </a:p>
          <a:p>
            <a:r>
              <a:rPr lang="nb-NO" sz="1100" dirty="0"/>
              <a:t> </a:t>
            </a:r>
          </a:p>
          <a:p>
            <a:r>
              <a:rPr lang="nb-NO" sz="1100" dirty="0"/>
              <a:t> </a:t>
            </a:r>
          </a:p>
          <a:p>
            <a:r>
              <a:rPr lang="nb-NO" sz="1100" dirty="0"/>
              <a:t> </a:t>
            </a:r>
          </a:p>
          <a:p>
            <a:r>
              <a:rPr lang="nb-NO" sz="1100" dirty="0"/>
              <a:t> </a:t>
            </a:r>
          </a:p>
          <a:p>
            <a:pPr marL="12700">
              <a:lnSpc>
                <a:spcPts val="1290"/>
              </a:lnSpc>
              <a:spcBef>
                <a:spcPts val="100"/>
              </a:spcBef>
            </a:pPr>
            <a:endParaRPr lang="nb-NO" sz="800" dirty="0">
              <a:latin typeface="Arial Narrow"/>
              <a:cs typeface="Arial Narrow"/>
            </a:endParaRPr>
          </a:p>
          <a:p>
            <a:pPr marL="12700" marR="182245" algn="just">
              <a:lnSpc>
                <a:spcPct val="96000"/>
              </a:lnSpc>
              <a:spcBef>
                <a:spcPts val="155"/>
              </a:spcBef>
            </a:pPr>
            <a:endParaRPr lang="nb-NO" sz="1100" dirty="0">
              <a:latin typeface="Arial Narrow"/>
              <a:cs typeface="Arial Narrow"/>
            </a:endParaRPr>
          </a:p>
          <a:p>
            <a:pPr marL="12700">
              <a:lnSpc>
                <a:spcPts val="1290"/>
              </a:lnSpc>
              <a:spcBef>
                <a:spcPts val="100"/>
              </a:spcBef>
            </a:pPr>
            <a:endParaRPr sz="1100" dirty="0">
              <a:latin typeface="Arial Narrow"/>
              <a:cs typeface="Arial Narrow"/>
            </a:endParaRPr>
          </a:p>
        </p:txBody>
      </p:sp>
    </p:spTree>
    <p:extLst>
      <p:ext uri="{BB962C8B-B14F-4D97-AF65-F5344CB8AC3E}">
        <p14:creationId xmlns:p14="http://schemas.microsoft.com/office/powerpoint/2010/main" val="22838093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 5"/>
          <p:cNvGraphicFramePr>
            <a:graphicFrameLocks noGrp="1"/>
          </p:cNvGraphicFramePr>
          <p:nvPr>
            <p:extLst>
              <p:ext uri="{D42A27DB-BD31-4B8C-83A1-F6EECF244321}">
                <p14:modId xmlns:p14="http://schemas.microsoft.com/office/powerpoint/2010/main" val="1324016641"/>
              </p:ext>
            </p:extLst>
          </p:nvPr>
        </p:nvGraphicFramePr>
        <p:xfrm>
          <a:off x="-5658" y="-1"/>
          <a:ext cx="12197658" cy="1273408"/>
        </p:xfrm>
        <a:graphic>
          <a:graphicData uri="http://schemas.openxmlformats.org/drawingml/2006/table">
            <a:tbl>
              <a:tblPr firstRow="1" firstCol="1" bandRow="1"/>
              <a:tblGrid>
                <a:gridCol w="12197658">
                  <a:extLst>
                    <a:ext uri="{9D8B030D-6E8A-4147-A177-3AD203B41FA5}">
                      <a16:colId xmlns:a16="http://schemas.microsoft.com/office/drawing/2014/main" val="20000"/>
                    </a:ext>
                  </a:extLst>
                </a:gridCol>
              </a:tblGrid>
              <a:tr h="1009944">
                <a:tc>
                  <a:txBody>
                    <a:bodyPr/>
                    <a:lstStyle/>
                    <a:p>
                      <a:pPr>
                        <a:spcAft>
                          <a:spcPts val="400"/>
                        </a:spcAft>
                      </a:pPr>
                      <a:endParaRPr lang="nb-NO" sz="1000" dirty="0">
                        <a:solidFill>
                          <a:srgbClr val="262626"/>
                        </a:solidFill>
                        <a:effectLst/>
                        <a:latin typeface="Calibri" charset="0"/>
                        <a:ea typeface="ＭＳ Ｐゴシック" charset="-128"/>
                        <a:cs typeface="Times New Roman" charset="0"/>
                      </a:endParaRPr>
                    </a:p>
                    <a:p>
                      <a:pPr>
                        <a:lnSpc>
                          <a:spcPts val="3000"/>
                        </a:lnSpc>
                        <a:spcAft>
                          <a:spcPts val="0"/>
                        </a:spcAft>
                      </a:pPr>
                      <a:r>
                        <a:rPr lang="nb-NO" sz="2800" dirty="0">
                          <a:solidFill>
                            <a:srgbClr val="FFFFFF"/>
                          </a:solidFill>
                          <a:effectLst/>
                          <a:latin typeface="Calibri" charset="0"/>
                          <a:ea typeface="ＭＳ Ｐゴシック" charset="-128"/>
                          <a:cs typeface="Times New Roman" charset="0"/>
                        </a:rPr>
                        <a:t>Arendal Undervannsklubb </a:t>
                      </a:r>
                    </a:p>
                  </a:txBody>
                  <a:tcPr marL="0" marR="0" marT="0" marB="0">
                    <a:lnL>
                      <a:noFill/>
                    </a:lnL>
                    <a:lnR>
                      <a:noFill/>
                    </a:lnR>
                    <a:lnT>
                      <a:noFill/>
                    </a:lnT>
                    <a:lnB>
                      <a:noFill/>
                    </a:lnB>
                  </a:tcPr>
                </a:tc>
                <a:extLst>
                  <a:ext uri="{0D108BD9-81ED-4DB2-BD59-A6C34878D82A}">
                    <a16:rowId xmlns:a16="http://schemas.microsoft.com/office/drawing/2014/main" val="10000"/>
                  </a:ext>
                </a:extLst>
              </a:tr>
              <a:tr h="263464">
                <a:tc>
                  <a:txBody>
                    <a:bodyPr/>
                    <a:lstStyle/>
                    <a:p>
                      <a:pPr>
                        <a:spcBef>
                          <a:spcPts val="300"/>
                        </a:spcBef>
                        <a:spcAft>
                          <a:spcPts val="200"/>
                        </a:spcAft>
                      </a:pPr>
                      <a:r>
                        <a:rPr lang="nb-NO" sz="1000" dirty="0">
                          <a:solidFill>
                            <a:srgbClr val="000000"/>
                          </a:solidFill>
                          <a:effectLst/>
                          <a:latin typeface="Calibri" charset="0"/>
                          <a:ea typeface="ＭＳ Ｐゴシック" charset="-128"/>
                          <a:cs typeface="Times New Roman" charset="0"/>
                        </a:rPr>
                        <a:t> </a:t>
                      </a:r>
                    </a:p>
                  </a:txBody>
                  <a:tcPr marL="0" marR="0" marT="0" marB="0">
                    <a:lnL>
                      <a:noFill/>
                    </a:lnL>
                    <a:lnR>
                      <a:noFill/>
                    </a:lnR>
                    <a:lnT>
                      <a:noFill/>
                    </a:lnT>
                    <a:lnB>
                      <a:noFill/>
                    </a:lnB>
                    <a:solidFill>
                      <a:srgbClr val="B0C0C9"/>
                    </a:solidFill>
                  </a:tcPr>
                </a:tc>
                <a:extLst>
                  <a:ext uri="{0D108BD9-81ED-4DB2-BD59-A6C34878D82A}">
                    <a16:rowId xmlns:a16="http://schemas.microsoft.com/office/drawing/2014/main" val="10001"/>
                  </a:ext>
                </a:extLst>
              </a:tr>
            </a:tbl>
          </a:graphicData>
        </a:graphic>
      </p:graphicFrame>
      <p:sp>
        <p:nvSpPr>
          <p:cNvPr id="8" name="Rectangle 1"/>
          <p:cNvSpPr>
            <a:spLocks/>
          </p:cNvSpPr>
          <p:nvPr/>
        </p:nvSpPr>
        <p:spPr>
          <a:xfrm>
            <a:off x="0" y="-78516"/>
            <a:ext cx="12207508" cy="1421606"/>
          </a:xfrm>
          <a:prstGeom prst="rect">
            <a:avLst/>
          </a:prstGeom>
          <a:gradFill flip="none" rotWithShape="1">
            <a:gsLst>
              <a:gs pos="0">
                <a:srgbClr val="5590CC"/>
              </a:gs>
              <a:gs pos="100000">
                <a:srgbClr val="9FC9EB"/>
              </a:gs>
            </a:gsLst>
            <a:lin ang="0" scaled="1"/>
            <a:tileRect/>
          </a:gradFill>
          <a:ln w="10795" cap="flat" cmpd="sng" algn="ctr">
            <a:noFill/>
            <a:prstDash val="solid"/>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nSpc>
                <a:spcPts val="3000"/>
              </a:lnSpc>
              <a:spcAft>
                <a:spcPts val="0"/>
              </a:spcAft>
            </a:pPr>
            <a:r>
              <a:rPr lang="nb-NO" sz="2800" dirty="0">
                <a:solidFill>
                  <a:srgbClr val="FFFFFF"/>
                </a:solidFill>
                <a:effectLst/>
                <a:latin typeface="Calibri" charset="0"/>
                <a:ea typeface="ＭＳ Ｐゴシック" charset="-128"/>
                <a:cs typeface="Times New Roman" charset="0"/>
              </a:rPr>
              <a:t>Arendal Undervannsklubb </a:t>
            </a:r>
          </a:p>
        </p:txBody>
      </p:sp>
      <p:sp>
        <p:nvSpPr>
          <p:cNvPr id="7" name="Rectangle 4"/>
          <p:cNvSpPr>
            <a:spLocks noChangeArrowheads="1"/>
          </p:cNvSpPr>
          <p:nvPr/>
        </p:nvSpPr>
        <p:spPr bwMode="auto">
          <a:xfrm>
            <a:off x="-207681" y="793"/>
            <a:ext cx="21702237" cy="790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endParaRPr lang="nb-NO" dirty="0"/>
          </a:p>
        </p:txBody>
      </p:sp>
      <p:pic>
        <p:nvPicPr>
          <p:cNvPr id="1026" name="Bilde 3" descr="logofarve_sm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79757" y="175916"/>
            <a:ext cx="1580531" cy="1561715"/>
          </a:xfrm>
          <a:prstGeom prst="rect">
            <a:avLst/>
          </a:prstGeom>
          <a:noFill/>
          <a:extLst>
            <a:ext uri="{909E8E84-426E-40DD-AFC4-6F175D3DCCD1}">
              <a14:hiddenFill xmlns:a14="http://schemas.microsoft.com/office/drawing/2010/main">
                <a:solidFill>
                  <a:srgbClr val="FFFFFF"/>
                </a:solidFill>
              </a14:hiddenFill>
            </a:ext>
          </a:extLst>
        </p:spPr>
      </p:pic>
      <p:sp>
        <p:nvSpPr>
          <p:cNvPr id="10" name="object 3"/>
          <p:cNvSpPr txBox="1"/>
          <p:nvPr/>
        </p:nvSpPr>
        <p:spPr>
          <a:xfrm>
            <a:off x="630069" y="1767486"/>
            <a:ext cx="9145943" cy="3919663"/>
          </a:xfrm>
          <a:prstGeom prst="rect">
            <a:avLst/>
          </a:prstGeom>
        </p:spPr>
        <p:txBody>
          <a:bodyPr vert="horz" wrap="square" lIns="0" tIns="13335" rIns="0" bIns="0" rtlCol="0">
            <a:spAutoFit/>
          </a:bodyPr>
          <a:lstStyle/>
          <a:p>
            <a:r>
              <a:rPr lang="nb-NO" sz="1100" dirty="0"/>
              <a:t>Vi har registrert 74 redskaper. I tillegg til fiskeredskaper har vi og tatt opp annet skrot som ikke hører til på havbunnen. Totalt i vekt har vi tatt opp </a:t>
            </a:r>
            <a:r>
              <a:rPr lang="nb-NO" sz="1100" dirty="0" err="1"/>
              <a:t>ca</a:t>
            </a:r>
            <a:r>
              <a:rPr lang="nb-NO" sz="1100" dirty="0"/>
              <a:t> 4846 kg. </a:t>
            </a:r>
            <a:br>
              <a:rPr lang="nb-NO" sz="1100" dirty="0"/>
            </a:br>
            <a:r>
              <a:rPr lang="nb-NO" sz="1100" dirty="0"/>
              <a:t>184 dugnadstimer.</a:t>
            </a:r>
          </a:p>
          <a:p>
            <a:r>
              <a:rPr lang="nb-NO" sz="1100" dirty="0"/>
              <a:t> </a:t>
            </a:r>
          </a:p>
          <a:p>
            <a:r>
              <a:rPr lang="nb-NO" sz="1100" dirty="0"/>
              <a:t>Det så dårlig ut med støtte til rydding av fiskeredskaper, men i april kom gladnyheten om at det igjen var bevilget støtte med tilbakevirkende kraft til 01.01.21. </a:t>
            </a:r>
          </a:p>
          <a:p>
            <a:r>
              <a:rPr lang="nb-NO" sz="1100" dirty="0"/>
              <a:t> </a:t>
            </a:r>
          </a:p>
          <a:p>
            <a:r>
              <a:rPr lang="nb-NO" sz="1100" dirty="0"/>
              <a:t> </a:t>
            </a:r>
          </a:p>
          <a:p>
            <a:r>
              <a:rPr lang="nb-NO" sz="1100" dirty="0"/>
              <a:t>Det ble aktivitet helt ut 2021 og båten ble tatt opp i november.</a:t>
            </a:r>
          </a:p>
          <a:p>
            <a:r>
              <a:rPr lang="nb-NO" sz="1100" dirty="0"/>
              <a:t> </a:t>
            </a:r>
          </a:p>
          <a:p>
            <a:r>
              <a:rPr lang="nb-NO" sz="1100" b="1" dirty="0"/>
              <a:t>TED-X Arendal</a:t>
            </a:r>
            <a:endParaRPr lang="nb-NO" sz="1100" dirty="0"/>
          </a:p>
          <a:p>
            <a:r>
              <a:rPr lang="nb-NO" sz="1100" b="1" dirty="0"/>
              <a:t> </a:t>
            </a:r>
            <a:endParaRPr lang="nb-NO" sz="1100" dirty="0"/>
          </a:p>
          <a:p>
            <a:r>
              <a:rPr lang="nb-NO" sz="1100" dirty="0"/>
              <a:t>5. november deltok vi på TED-X. Vi hadde stand der vi hadde med nakensnegleakvarium.</a:t>
            </a:r>
          </a:p>
          <a:p>
            <a:r>
              <a:rPr lang="nb-NO" sz="1100" dirty="0"/>
              <a:t> </a:t>
            </a:r>
          </a:p>
          <a:p>
            <a:r>
              <a:rPr lang="nb-NO" sz="1100" b="1" dirty="0" err="1"/>
              <a:t>Diversnight</a:t>
            </a:r>
            <a:endParaRPr lang="nb-NO" sz="1100" dirty="0"/>
          </a:p>
          <a:p>
            <a:r>
              <a:rPr lang="nb-NO" sz="1100" b="1" dirty="0"/>
              <a:t> </a:t>
            </a:r>
            <a:endParaRPr lang="nb-NO" sz="1100" dirty="0"/>
          </a:p>
          <a:p>
            <a:r>
              <a:rPr lang="nb-NO" sz="1100" dirty="0"/>
              <a:t>Det ble og samlet en god gjeng og dykket på arrangementet </a:t>
            </a:r>
            <a:r>
              <a:rPr lang="nb-NO" sz="1100" dirty="0" err="1"/>
              <a:t>Divers</a:t>
            </a:r>
            <a:r>
              <a:rPr lang="nb-NO" sz="1100" dirty="0"/>
              <a:t> </a:t>
            </a:r>
            <a:r>
              <a:rPr lang="nb-NO" sz="1100" dirty="0" err="1"/>
              <a:t>night</a:t>
            </a:r>
            <a:r>
              <a:rPr lang="nb-NO" sz="1100" dirty="0"/>
              <a:t> 6. november.</a:t>
            </a:r>
          </a:p>
          <a:p>
            <a:r>
              <a:rPr lang="nb-NO" sz="1100" dirty="0"/>
              <a:t> </a:t>
            </a:r>
          </a:p>
          <a:p>
            <a:r>
              <a:rPr lang="nb-NO" sz="1100" b="1" dirty="0"/>
              <a:t>Årets siste dykk</a:t>
            </a:r>
            <a:endParaRPr lang="nb-NO" sz="1100" dirty="0"/>
          </a:p>
          <a:p>
            <a:r>
              <a:rPr lang="nb-NO" sz="1100" b="1" dirty="0"/>
              <a:t> </a:t>
            </a:r>
            <a:endParaRPr lang="nb-NO" sz="1100" dirty="0"/>
          </a:p>
          <a:p>
            <a:r>
              <a:rPr lang="nb-NO" sz="1100" dirty="0"/>
              <a:t>3. Juledag hadde vi årets siste klubbdykk. Pølse på termos smakte godt etter all julematen.</a:t>
            </a:r>
          </a:p>
          <a:p>
            <a:r>
              <a:rPr lang="nb-NO" sz="1100" dirty="0"/>
              <a:t> </a:t>
            </a:r>
          </a:p>
          <a:p>
            <a:r>
              <a:rPr lang="nb-NO" sz="1100" dirty="0"/>
              <a:t>Det er veldig positivt å se at det til tross for begrensning for arrangert dykking i klubben har vært god aktivitet. Det er blitt dykket mye i privat regi og flere av klubbens medlemmer har vært på dagsdykk og turer på kryss og tvers i landet. Bonndilten ble og besøkt.</a:t>
            </a:r>
          </a:p>
          <a:p>
            <a:pPr marL="12700">
              <a:lnSpc>
                <a:spcPct val="100000"/>
              </a:lnSpc>
              <a:spcBef>
                <a:spcPts val="105"/>
              </a:spcBef>
            </a:pPr>
            <a:endParaRPr sz="1100" dirty="0">
              <a:latin typeface="Arial Narrow"/>
              <a:cs typeface="Arial Narrow"/>
            </a:endParaRPr>
          </a:p>
        </p:txBody>
      </p:sp>
      <p:sp>
        <p:nvSpPr>
          <p:cNvPr id="12" name="object 4"/>
          <p:cNvSpPr txBox="1"/>
          <p:nvPr/>
        </p:nvSpPr>
        <p:spPr>
          <a:xfrm>
            <a:off x="630069" y="5919013"/>
            <a:ext cx="751840" cy="597535"/>
          </a:xfrm>
          <a:prstGeom prst="rect">
            <a:avLst/>
          </a:prstGeom>
        </p:spPr>
        <p:txBody>
          <a:bodyPr vert="horz" wrap="square" lIns="0" tIns="13335" rIns="0" bIns="0" rtlCol="0">
            <a:spAutoFit/>
          </a:bodyPr>
          <a:lstStyle/>
          <a:p>
            <a:pPr marL="12700">
              <a:lnSpc>
                <a:spcPct val="100000"/>
              </a:lnSpc>
              <a:spcBef>
                <a:spcPts val="105"/>
              </a:spcBef>
            </a:pPr>
            <a:r>
              <a:rPr sz="1100" dirty="0">
                <a:latin typeface="Arial Narrow"/>
                <a:cs typeface="Arial Narrow"/>
              </a:rPr>
              <a:t>For</a:t>
            </a:r>
            <a:r>
              <a:rPr sz="1100" spc="-10" dirty="0">
                <a:latin typeface="Arial Narrow"/>
                <a:cs typeface="Arial Narrow"/>
              </a:rPr>
              <a:t> </a:t>
            </a:r>
            <a:r>
              <a:rPr sz="1100" spc="-5" dirty="0">
                <a:latin typeface="Arial Narrow"/>
                <a:cs typeface="Arial Narrow"/>
              </a:rPr>
              <a:t>styret</a:t>
            </a:r>
            <a:endParaRPr sz="1100" dirty="0">
              <a:latin typeface="Arial Narrow"/>
              <a:cs typeface="Arial Narrow"/>
            </a:endParaRPr>
          </a:p>
          <a:p>
            <a:pPr>
              <a:lnSpc>
                <a:spcPct val="100000"/>
              </a:lnSpc>
              <a:spcBef>
                <a:spcPts val="15"/>
              </a:spcBef>
            </a:pPr>
            <a:endParaRPr sz="1600" dirty="0">
              <a:latin typeface="Times New Roman"/>
              <a:cs typeface="Times New Roman"/>
            </a:endParaRPr>
          </a:p>
          <a:p>
            <a:pPr marL="12700">
              <a:lnSpc>
                <a:spcPct val="100000"/>
              </a:lnSpc>
              <a:spcBef>
                <a:spcPts val="5"/>
              </a:spcBef>
            </a:pPr>
            <a:r>
              <a:rPr sz="1100" spc="-5" dirty="0">
                <a:latin typeface="Arial Narrow"/>
                <a:cs typeface="Arial Narrow"/>
              </a:rPr>
              <a:t>Anita</a:t>
            </a:r>
            <a:r>
              <a:rPr sz="1100" spc="-40" dirty="0">
                <a:latin typeface="Arial Narrow"/>
                <a:cs typeface="Arial Narrow"/>
              </a:rPr>
              <a:t> </a:t>
            </a:r>
            <a:r>
              <a:rPr sz="1100" spc="-5" dirty="0">
                <a:latin typeface="Arial Narrow"/>
                <a:cs typeface="Arial Narrow"/>
              </a:rPr>
              <a:t>Eliassen</a:t>
            </a:r>
            <a:endParaRPr sz="1100" dirty="0">
              <a:latin typeface="Arial Narrow"/>
              <a:cs typeface="Arial Narrow"/>
            </a:endParaRPr>
          </a:p>
        </p:txBody>
      </p:sp>
    </p:spTree>
    <p:extLst>
      <p:ext uri="{BB962C8B-B14F-4D97-AF65-F5344CB8AC3E}">
        <p14:creationId xmlns:p14="http://schemas.microsoft.com/office/powerpoint/2010/main" val="6383723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1524000" y="1122362"/>
            <a:ext cx="9144000" cy="3055499"/>
          </a:xfrm>
        </p:spPr>
        <p:txBody>
          <a:bodyPr/>
          <a:lstStyle/>
          <a:p>
            <a:r>
              <a:rPr lang="nb-NO" dirty="0" smtClean="0"/>
              <a:t>REGNSKAP</a:t>
            </a:r>
            <a:endParaRPr lang="nb-NO" dirty="0"/>
          </a:p>
        </p:txBody>
      </p:sp>
      <p:graphicFrame>
        <p:nvGraphicFramePr>
          <p:cNvPr id="6" name="Tabell 5"/>
          <p:cNvGraphicFramePr>
            <a:graphicFrameLocks noGrp="1"/>
          </p:cNvGraphicFramePr>
          <p:nvPr>
            <p:extLst>
              <p:ext uri="{D42A27DB-BD31-4B8C-83A1-F6EECF244321}">
                <p14:modId xmlns:p14="http://schemas.microsoft.com/office/powerpoint/2010/main" val="1324016641"/>
              </p:ext>
            </p:extLst>
          </p:nvPr>
        </p:nvGraphicFramePr>
        <p:xfrm>
          <a:off x="-5658" y="-1"/>
          <a:ext cx="12197658" cy="1273408"/>
        </p:xfrm>
        <a:graphic>
          <a:graphicData uri="http://schemas.openxmlformats.org/drawingml/2006/table">
            <a:tbl>
              <a:tblPr firstRow="1" firstCol="1" bandRow="1"/>
              <a:tblGrid>
                <a:gridCol w="12197658">
                  <a:extLst>
                    <a:ext uri="{9D8B030D-6E8A-4147-A177-3AD203B41FA5}">
                      <a16:colId xmlns:a16="http://schemas.microsoft.com/office/drawing/2014/main" val="20000"/>
                    </a:ext>
                  </a:extLst>
                </a:gridCol>
              </a:tblGrid>
              <a:tr h="1009944">
                <a:tc>
                  <a:txBody>
                    <a:bodyPr/>
                    <a:lstStyle/>
                    <a:p>
                      <a:pPr>
                        <a:spcAft>
                          <a:spcPts val="400"/>
                        </a:spcAft>
                      </a:pPr>
                      <a:endParaRPr lang="nb-NO" sz="1000" dirty="0">
                        <a:solidFill>
                          <a:srgbClr val="262626"/>
                        </a:solidFill>
                        <a:effectLst/>
                        <a:latin typeface="Calibri" charset="0"/>
                        <a:ea typeface="ＭＳ Ｐゴシック" charset="-128"/>
                        <a:cs typeface="Times New Roman" charset="0"/>
                      </a:endParaRPr>
                    </a:p>
                    <a:p>
                      <a:pPr>
                        <a:lnSpc>
                          <a:spcPts val="3000"/>
                        </a:lnSpc>
                        <a:spcAft>
                          <a:spcPts val="0"/>
                        </a:spcAft>
                      </a:pPr>
                      <a:r>
                        <a:rPr lang="nb-NO" sz="2800" dirty="0">
                          <a:solidFill>
                            <a:srgbClr val="FFFFFF"/>
                          </a:solidFill>
                          <a:effectLst/>
                          <a:latin typeface="Calibri" charset="0"/>
                          <a:ea typeface="ＭＳ Ｐゴシック" charset="-128"/>
                          <a:cs typeface="Times New Roman" charset="0"/>
                        </a:rPr>
                        <a:t>Arendal Undervannsklubb </a:t>
                      </a:r>
                    </a:p>
                  </a:txBody>
                  <a:tcPr marL="0" marR="0" marT="0" marB="0">
                    <a:lnL>
                      <a:noFill/>
                    </a:lnL>
                    <a:lnR>
                      <a:noFill/>
                    </a:lnR>
                    <a:lnT>
                      <a:noFill/>
                    </a:lnT>
                    <a:lnB>
                      <a:noFill/>
                    </a:lnB>
                  </a:tcPr>
                </a:tc>
                <a:extLst>
                  <a:ext uri="{0D108BD9-81ED-4DB2-BD59-A6C34878D82A}">
                    <a16:rowId xmlns:a16="http://schemas.microsoft.com/office/drawing/2014/main" val="10000"/>
                  </a:ext>
                </a:extLst>
              </a:tr>
              <a:tr h="263464">
                <a:tc>
                  <a:txBody>
                    <a:bodyPr/>
                    <a:lstStyle/>
                    <a:p>
                      <a:pPr>
                        <a:spcBef>
                          <a:spcPts val="300"/>
                        </a:spcBef>
                        <a:spcAft>
                          <a:spcPts val="200"/>
                        </a:spcAft>
                      </a:pPr>
                      <a:r>
                        <a:rPr lang="nb-NO" sz="1000" dirty="0">
                          <a:solidFill>
                            <a:srgbClr val="000000"/>
                          </a:solidFill>
                          <a:effectLst/>
                          <a:latin typeface="Calibri" charset="0"/>
                          <a:ea typeface="ＭＳ Ｐゴシック" charset="-128"/>
                          <a:cs typeface="Times New Roman" charset="0"/>
                        </a:rPr>
                        <a:t> </a:t>
                      </a:r>
                    </a:p>
                  </a:txBody>
                  <a:tcPr marL="0" marR="0" marT="0" marB="0">
                    <a:lnL>
                      <a:noFill/>
                    </a:lnL>
                    <a:lnR>
                      <a:noFill/>
                    </a:lnR>
                    <a:lnT>
                      <a:noFill/>
                    </a:lnT>
                    <a:lnB>
                      <a:noFill/>
                    </a:lnB>
                    <a:solidFill>
                      <a:srgbClr val="B0C0C9"/>
                    </a:solidFill>
                  </a:tcPr>
                </a:tc>
                <a:extLst>
                  <a:ext uri="{0D108BD9-81ED-4DB2-BD59-A6C34878D82A}">
                    <a16:rowId xmlns:a16="http://schemas.microsoft.com/office/drawing/2014/main" val="10001"/>
                  </a:ext>
                </a:extLst>
              </a:tr>
            </a:tbl>
          </a:graphicData>
        </a:graphic>
      </p:graphicFrame>
      <p:sp>
        <p:nvSpPr>
          <p:cNvPr id="8" name="Rectangle 1"/>
          <p:cNvSpPr>
            <a:spLocks/>
          </p:cNvSpPr>
          <p:nvPr/>
        </p:nvSpPr>
        <p:spPr>
          <a:xfrm>
            <a:off x="0" y="-78516"/>
            <a:ext cx="12207508" cy="1421606"/>
          </a:xfrm>
          <a:prstGeom prst="rect">
            <a:avLst/>
          </a:prstGeom>
          <a:gradFill flip="none" rotWithShape="1">
            <a:gsLst>
              <a:gs pos="0">
                <a:srgbClr val="5590CC"/>
              </a:gs>
              <a:gs pos="100000">
                <a:srgbClr val="9FC9EB"/>
              </a:gs>
            </a:gsLst>
            <a:lin ang="0" scaled="1"/>
            <a:tileRect/>
          </a:gradFill>
          <a:ln w="10795" cap="flat" cmpd="sng" algn="ctr">
            <a:noFill/>
            <a:prstDash val="solid"/>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nSpc>
                <a:spcPts val="3000"/>
              </a:lnSpc>
              <a:spcAft>
                <a:spcPts val="0"/>
              </a:spcAft>
            </a:pPr>
            <a:r>
              <a:rPr lang="nb-NO" sz="2800" dirty="0">
                <a:solidFill>
                  <a:srgbClr val="FFFFFF"/>
                </a:solidFill>
                <a:effectLst/>
                <a:latin typeface="Calibri" charset="0"/>
                <a:ea typeface="ＭＳ Ｐゴシック" charset="-128"/>
                <a:cs typeface="Times New Roman" charset="0"/>
              </a:rPr>
              <a:t>Arendal Undervannsklubb </a:t>
            </a:r>
          </a:p>
        </p:txBody>
      </p:sp>
      <p:sp>
        <p:nvSpPr>
          <p:cNvPr id="7" name="Rectangle 4"/>
          <p:cNvSpPr>
            <a:spLocks noChangeArrowheads="1"/>
          </p:cNvSpPr>
          <p:nvPr/>
        </p:nvSpPr>
        <p:spPr bwMode="auto">
          <a:xfrm>
            <a:off x="-207681" y="793"/>
            <a:ext cx="21702237" cy="790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endParaRPr lang="nb-NO" dirty="0"/>
          </a:p>
        </p:txBody>
      </p:sp>
      <p:pic>
        <p:nvPicPr>
          <p:cNvPr id="1026" name="Bilde 3" descr="logofarve_sm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79757" y="175916"/>
            <a:ext cx="1580531" cy="15617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57654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 5"/>
          <p:cNvGraphicFramePr>
            <a:graphicFrameLocks noGrp="1"/>
          </p:cNvGraphicFramePr>
          <p:nvPr>
            <p:extLst>
              <p:ext uri="{D42A27DB-BD31-4B8C-83A1-F6EECF244321}">
                <p14:modId xmlns:p14="http://schemas.microsoft.com/office/powerpoint/2010/main" val="407968687"/>
              </p:ext>
            </p:extLst>
          </p:nvPr>
        </p:nvGraphicFramePr>
        <p:xfrm>
          <a:off x="-5658" y="-1"/>
          <a:ext cx="12197658" cy="914401"/>
        </p:xfrm>
        <a:graphic>
          <a:graphicData uri="http://schemas.openxmlformats.org/drawingml/2006/table">
            <a:tbl>
              <a:tblPr firstRow="1" firstCol="1" bandRow="1"/>
              <a:tblGrid>
                <a:gridCol w="12197658">
                  <a:extLst>
                    <a:ext uri="{9D8B030D-6E8A-4147-A177-3AD203B41FA5}">
                      <a16:colId xmlns:a16="http://schemas.microsoft.com/office/drawing/2014/main" val="20000"/>
                    </a:ext>
                  </a:extLst>
                </a:gridCol>
              </a:tblGrid>
              <a:tr h="725214">
                <a:tc>
                  <a:txBody>
                    <a:bodyPr/>
                    <a:lstStyle/>
                    <a:p>
                      <a:pPr>
                        <a:spcAft>
                          <a:spcPts val="400"/>
                        </a:spcAft>
                      </a:pPr>
                      <a:endParaRPr lang="nb-NO" sz="1000" dirty="0">
                        <a:solidFill>
                          <a:srgbClr val="262626"/>
                        </a:solidFill>
                        <a:effectLst/>
                        <a:latin typeface="Calibri" charset="0"/>
                        <a:ea typeface="ＭＳ Ｐゴシック" charset="-128"/>
                        <a:cs typeface="Times New Roman" charset="0"/>
                      </a:endParaRPr>
                    </a:p>
                    <a:p>
                      <a:pPr>
                        <a:lnSpc>
                          <a:spcPts val="3000"/>
                        </a:lnSpc>
                        <a:spcAft>
                          <a:spcPts val="0"/>
                        </a:spcAft>
                      </a:pPr>
                      <a:r>
                        <a:rPr lang="nb-NO" sz="2800" dirty="0">
                          <a:solidFill>
                            <a:srgbClr val="FFFFFF"/>
                          </a:solidFill>
                          <a:effectLst/>
                          <a:latin typeface="Calibri" charset="0"/>
                          <a:ea typeface="ＭＳ Ｐゴシック" charset="-128"/>
                          <a:cs typeface="Times New Roman" charset="0"/>
                        </a:rPr>
                        <a:t>Arendal Undervannsklubb </a:t>
                      </a:r>
                    </a:p>
                  </a:txBody>
                  <a:tcPr marL="0" marR="0" marT="0" marB="0">
                    <a:lnL>
                      <a:noFill/>
                    </a:lnL>
                    <a:lnR>
                      <a:noFill/>
                    </a:lnR>
                    <a:lnT>
                      <a:noFill/>
                    </a:lnT>
                    <a:lnB>
                      <a:noFill/>
                    </a:lnB>
                  </a:tcPr>
                </a:tc>
                <a:extLst>
                  <a:ext uri="{0D108BD9-81ED-4DB2-BD59-A6C34878D82A}">
                    <a16:rowId xmlns:a16="http://schemas.microsoft.com/office/drawing/2014/main" val="10000"/>
                  </a:ext>
                </a:extLst>
              </a:tr>
              <a:tr h="189187">
                <a:tc>
                  <a:txBody>
                    <a:bodyPr/>
                    <a:lstStyle/>
                    <a:p>
                      <a:pPr>
                        <a:spcBef>
                          <a:spcPts val="300"/>
                        </a:spcBef>
                        <a:spcAft>
                          <a:spcPts val="200"/>
                        </a:spcAft>
                      </a:pPr>
                      <a:r>
                        <a:rPr lang="nb-NO" sz="1000" dirty="0">
                          <a:solidFill>
                            <a:srgbClr val="000000"/>
                          </a:solidFill>
                          <a:effectLst/>
                          <a:latin typeface="Calibri" charset="0"/>
                          <a:ea typeface="ＭＳ Ｐゴシック" charset="-128"/>
                          <a:cs typeface="Times New Roman" charset="0"/>
                        </a:rPr>
                        <a:t> </a:t>
                      </a:r>
                    </a:p>
                  </a:txBody>
                  <a:tcPr marL="0" marR="0" marT="0" marB="0">
                    <a:lnL>
                      <a:noFill/>
                    </a:lnL>
                    <a:lnR>
                      <a:noFill/>
                    </a:lnR>
                    <a:lnT>
                      <a:noFill/>
                    </a:lnT>
                    <a:lnB>
                      <a:noFill/>
                    </a:lnB>
                    <a:solidFill>
                      <a:srgbClr val="B0C0C9"/>
                    </a:solidFill>
                  </a:tcPr>
                </a:tc>
                <a:extLst>
                  <a:ext uri="{0D108BD9-81ED-4DB2-BD59-A6C34878D82A}">
                    <a16:rowId xmlns:a16="http://schemas.microsoft.com/office/drawing/2014/main" val="10001"/>
                  </a:ext>
                </a:extLst>
              </a:tr>
            </a:tbl>
          </a:graphicData>
        </a:graphic>
      </p:graphicFrame>
      <p:sp>
        <p:nvSpPr>
          <p:cNvPr id="8" name="Rectangle 1"/>
          <p:cNvSpPr>
            <a:spLocks/>
          </p:cNvSpPr>
          <p:nvPr/>
        </p:nvSpPr>
        <p:spPr>
          <a:xfrm>
            <a:off x="0" y="-78516"/>
            <a:ext cx="12207508" cy="869700"/>
          </a:xfrm>
          <a:prstGeom prst="rect">
            <a:avLst/>
          </a:prstGeom>
          <a:gradFill flip="none" rotWithShape="1">
            <a:gsLst>
              <a:gs pos="0">
                <a:srgbClr val="5590CC"/>
              </a:gs>
              <a:gs pos="100000">
                <a:srgbClr val="9FC9EB"/>
              </a:gs>
            </a:gsLst>
            <a:lin ang="0" scaled="1"/>
            <a:tileRect/>
          </a:gradFill>
          <a:ln w="10795" cap="flat" cmpd="sng" algn="ctr">
            <a:noFill/>
            <a:prstDash val="solid"/>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nSpc>
                <a:spcPts val="3000"/>
              </a:lnSpc>
              <a:spcAft>
                <a:spcPts val="0"/>
              </a:spcAft>
            </a:pPr>
            <a:r>
              <a:rPr lang="nb-NO" sz="2800" dirty="0">
                <a:solidFill>
                  <a:srgbClr val="FFFFFF"/>
                </a:solidFill>
                <a:effectLst/>
                <a:latin typeface="Calibri" charset="0"/>
                <a:ea typeface="ＭＳ Ｐゴシック" charset="-128"/>
                <a:cs typeface="Times New Roman" charset="0"/>
              </a:rPr>
              <a:t>Arendal Undervannsklubb </a:t>
            </a:r>
          </a:p>
        </p:txBody>
      </p:sp>
      <p:sp>
        <p:nvSpPr>
          <p:cNvPr id="7" name="Rectangle 4"/>
          <p:cNvSpPr>
            <a:spLocks noChangeArrowheads="1"/>
          </p:cNvSpPr>
          <p:nvPr/>
        </p:nvSpPr>
        <p:spPr bwMode="auto">
          <a:xfrm>
            <a:off x="-207681" y="793"/>
            <a:ext cx="21702237" cy="790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endParaRPr lang="nb-NO" dirty="0"/>
          </a:p>
        </p:txBody>
      </p:sp>
      <p:pic>
        <p:nvPicPr>
          <p:cNvPr id="1026" name="Bilde 3" descr="logofarve_sm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79757" y="175916"/>
            <a:ext cx="1580531" cy="1561715"/>
          </a:xfrm>
          <a:prstGeom prst="rect">
            <a:avLst/>
          </a:prstGeom>
          <a:noFill/>
          <a:extLst>
            <a:ext uri="{909E8E84-426E-40DD-AFC4-6F175D3DCCD1}">
              <a14:hiddenFill xmlns:a14="http://schemas.microsoft.com/office/drawing/2010/main">
                <a:solidFill>
                  <a:srgbClr val="FFFFFF"/>
                </a:solidFill>
              </a14:hiddenFill>
            </a:ext>
          </a:extLst>
        </p:spPr>
      </p:pic>
      <p:pic>
        <p:nvPicPr>
          <p:cNvPr id="5" name="Bilde 4"/>
          <p:cNvPicPr>
            <a:picLocks noChangeAspect="1"/>
          </p:cNvPicPr>
          <p:nvPr/>
        </p:nvPicPr>
        <p:blipFill>
          <a:blip r:embed="rId3"/>
          <a:stretch>
            <a:fillRect/>
          </a:stretch>
        </p:blipFill>
        <p:spPr>
          <a:xfrm>
            <a:off x="736860" y="1165702"/>
            <a:ext cx="4207697" cy="5692298"/>
          </a:xfrm>
          <a:prstGeom prst="rect">
            <a:avLst/>
          </a:prstGeom>
        </p:spPr>
      </p:pic>
    </p:spTree>
    <p:extLst>
      <p:ext uri="{BB962C8B-B14F-4D97-AF65-F5344CB8AC3E}">
        <p14:creationId xmlns:p14="http://schemas.microsoft.com/office/powerpoint/2010/main" val="4860534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1499437" y="1197381"/>
            <a:ext cx="9144000" cy="854372"/>
          </a:xfrm>
        </p:spPr>
        <p:txBody>
          <a:bodyPr>
            <a:normAutofit/>
          </a:bodyPr>
          <a:lstStyle/>
          <a:p>
            <a:r>
              <a:rPr lang="nb-NO" sz="4000" dirty="0" smtClean="0"/>
              <a:t>Innkomne forslag</a:t>
            </a:r>
            <a:endParaRPr lang="nb-NO" sz="4000" dirty="0"/>
          </a:p>
        </p:txBody>
      </p:sp>
      <p:graphicFrame>
        <p:nvGraphicFramePr>
          <p:cNvPr id="6" name="Tabell 5"/>
          <p:cNvGraphicFramePr>
            <a:graphicFrameLocks noGrp="1"/>
          </p:cNvGraphicFramePr>
          <p:nvPr>
            <p:extLst>
              <p:ext uri="{D42A27DB-BD31-4B8C-83A1-F6EECF244321}">
                <p14:modId xmlns:p14="http://schemas.microsoft.com/office/powerpoint/2010/main" val="1324016641"/>
              </p:ext>
            </p:extLst>
          </p:nvPr>
        </p:nvGraphicFramePr>
        <p:xfrm>
          <a:off x="-5658" y="-1"/>
          <a:ext cx="12197658" cy="1273408"/>
        </p:xfrm>
        <a:graphic>
          <a:graphicData uri="http://schemas.openxmlformats.org/drawingml/2006/table">
            <a:tbl>
              <a:tblPr firstRow="1" firstCol="1" bandRow="1"/>
              <a:tblGrid>
                <a:gridCol w="12197658">
                  <a:extLst>
                    <a:ext uri="{9D8B030D-6E8A-4147-A177-3AD203B41FA5}">
                      <a16:colId xmlns:a16="http://schemas.microsoft.com/office/drawing/2014/main" val="20000"/>
                    </a:ext>
                  </a:extLst>
                </a:gridCol>
              </a:tblGrid>
              <a:tr h="1009944">
                <a:tc>
                  <a:txBody>
                    <a:bodyPr/>
                    <a:lstStyle/>
                    <a:p>
                      <a:pPr>
                        <a:spcAft>
                          <a:spcPts val="400"/>
                        </a:spcAft>
                      </a:pPr>
                      <a:endParaRPr lang="nb-NO" sz="1000" dirty="0">
                        <a:solidFill>
                          <a:srgbClr val="262626"/>
                        </a:solidFill>
                        <a:effectLst/>
                        <a:latin typeface="Calibri" charset="0"/>
                        <a:ea typeface="ＭＳ Ｐゴシック" charset="-128"/>
                        <a:cs typeface="Times New Roman" charset="0"/>
                      </a:endParaRPr>
                    </a:p>
                    <a:p>
                      <a:pPr>
                        <a:lnSpc>
                          <a:spcPts val="3000"/>
                        </a:lnSpc>
                        <a:spcAft>
                          <a:spcPts val="0"/>
                        </a:spcAft>
                      </a:pPr>
                      <a:r>
                        <a:rPr lang="nb-NO" sz="2800" dirty="0">
                          <a:solidFill>
                            <a:srgbClr val="FFFFFF"/>
                          </a:solidFill>
                          <a:effectLst/>
                          <a:latin typeface="Calibri" charset="0"/>
                          <a:ea typeface="ＭＳ Ｐゴシック" charset="-128"/>
                          <a:cs typeface="Times New Roman" charset="0"/>
                        </a:rPr>
                        <a:t>Arendal Undervannsklubb </a:t>
                      </a:r>
                    </a:p>
                  </a:txBody>
                  <a:tcPr marL="0" marR="0" marT="0" marB="0">
                    <a:lnL>
                      <a:noFill/>
                    </a:lnL>
                    <a:lnR>
                      <a:noFill/>
                    </a:lnR>
                    <a:lnT>
                      <a:noFill/>
                    </a:lnT>
                    <a:lnB>
                      <a:noFill/>
                    </a:lnB>
                  </a:tcPr>
                </a:tc>
                <a:extLst>
                  <a:ext uri="{0D108BD9-81ED-4DB2-BD59-A6C34878D82A}">
                    <a16:rowId xmlns:a16="http://schemas.microsoft.com/office/drawing/2014/main" val="10000"/>
                  </a:ext>
                </a:extLst>
              </a:tr>
              <a:tr h="263464">
                <a:tc>
                  <a:txBody>
                    <a:bodyPr/>
                    <a:lstStyle/>
                    <a:p>
                      <a:pPr>
                        <a:spcBef>
                          <a:spcPts val="300"/>
                        </a:spcBef>
                        <a:spcAft>
                          <a:spcPts val="200"/>
                        </a:spcAft>
                      </a:pPr>
                      <a:r>
                        <a:rPr lang="nb-NO" sz="1000" dirty="0">
                          <a:solidFill>
                            <a:srgbClr val="000000"/>
                          </a:solidFill>
                          <a:effectLst/>
                          <a:latin typeface="Calibri" charset="0"/>
                          <a:ea typeface="ＭＳ Ｐゴシック" charset="-128"/>
                          <a:cs typeface="Times New Roman" charset="0"/>
                        </a:rPr>
                        <a:t> </a:t>
                      </a:r>
                    </a:p>
                  </a:txBody>
                  <a:tcPr marL="0" marR="0" marT="0" marB="0">
                    <a:lnL>
                      <a:noFill/>
                    </a:lnL>
                    <a:lnR>
                      <a:noFill/>
                    </a:lnR>
                    <a:lnT>
                      <a:noFill/>
                    </a:lnT>
                    <a:lnB>
                      <a:noFill/>
                    </a:lnB>
                    <a:solidFill>
                      <a:srgbClr val="B0C0C9"/>
                    </a:solidFill>
                  </a:tcPr>
                </a:tc>
                <a:extLst>
                  <a:ext uri="{0D108BD9-81ED-4DB2-BD59-A6C34878D82A}">
                    <a16:rowId xmlns:a16="http://schemas.microsoft.com/office/drawing/2014/main" val="10001"/>
                  </a:ext>
                </a:extLst>
              </a:tr>
            </a:tbl>
          </a:graphicData>
        </a:graphic>
      </p:graphicFrame>
      <p:sp>
        <p:nvSpPr>
          <p:cNvPr id="8" name="Rectangle 1"/>
          <p:cNvSpPr>
            <a:spLocks/>
          </p:cNvSpPr>
          <p:nvPr/>
        </p:nvSpPr>
        <p:spPr>
          <a:xfrm>
            <a:off x="0" y="-78516"/>
            <a:ext cx="12207508" cy="1421606"/>
          </a:xfrm>
          <a:prstGeom prst="rect">
            <a:avLst/>
          </a:prstGeom>
          <a:gradFill flip="none" rotWithShape="1">
            <a:gsLst>
              <a:gs pos="0">
                <a:srgbClr val="5590CC"/>
              </a:gs>
              <a:gs pos="100000">
                <a:srgbClr val="9FC9EB"/>
              </a:gs>
            </a:gsLst>
            <a:lin ang="0" scaled="1"/>
            <a:tileRect/>
          </a:gradFill>
          <a:ln w="10795" cap="flat" cmpd="sng" algn="ctr">
            <a:noFill/>
            <a:prstDash val="solid"/>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nSpc>
                <a:spcPts val="3000"/>
              </a:lnSpc>
              <a:spcAft>
                <a:spcPts val="0"/>
              </a:spcAft>
            </a:pPr>
            <a:r>
              <a:rPr lang="nb-NO" sz="2800" dirty="0">
                <a:solidFill>
                  <a:srgbClr val="FFFFFF"/>
                </a:solidFill>
                <a:effectLst/>
                <a:latin typeface="Calibri" charset="0"/>
                <a:ea typeface="ＭＳ Ｐゴシック" charset="-128"/>
                <a:cs typeface="Times New Roman" charset="0"/>
              </a:rPr>
              <a:t>Arendal Undervannsklubb </a:t>
            </a:r>
          </a:p>
        </p:txBody>
      </p:sp>
      <p:sp>
        <p:nvSpPr>
          <p:cNvPr id="7" name="Rectangle 4"/>
          <p:cNvSpPr>
            <a:spLocks noChangeArrowheads="1"/>
          </p:cNvSpPr>
          <p:nvPr/>
        </p:nvSpPr>
        <p:spPr bwMode="auto">
          <a:xfrm>
            <a:off x="-207681" y="793"/>
            <a:ext cx="21702237" cy="790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endParaRPr lang="nb-NO" dirty="0"/>
          </a:p>
        </p:txBody>
      </p:sp>
      <p:pic>
        <p:nvPicPr>
          <p:cNvPr id="1026" name="Bilde 3" descr="logofarve_sm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79757" y="175916"/>
            <a:ext cx="1580531" cy="1561715"/>
          </a:xfrm>
          <a:prstGeom prst="rect">
            <a:avLst/>
          </a:prstGeom>
          <a:noFill/>
          <a:extLst>
            <a:ext uri="{909E8E84-426E-40DD-AFC4-6F175D3DCCD1}">
              <a14:hiddenFill xmlns:a14="http://schemas.microsoft.com/office/drawing/2010/main">
                <a:solidFill>
                  <a:srgbClr val="FFFFFF"/>
                </a:solidFill>
              </a14:hiddenFill>
            </a:ext>
          </a:extLst>
        </p:spPr>
      </p:pic>
      <p:sp>
        <p:nvSpPr>
          <p:cNvPr id="4" name="Undertittel 3"/>
          <p:cNvSpPr>
            <a:spLocks noGrp="1"/>
          </p:cNvSpPr>
          <p:nvPr>
            <p:ph type="subTitle" idx="1"/>
          </p:nvPr>
        </p:nvSpPr>
        <p:spPr>
          <a:xfrm>
            <a:off x="362165" y="2452440"/>
            <a:ext cx="9144000" cy="7817754"/>
          </a:xfrm>
        </p:spPr>
        <p:txBody>
          <a:bodyPr/>
          <a:lstStyle/>
          <a:p>
            <a:pPr marL="285750" indent="-285750">
              <a:buFont typeface="Arial" charset="0"/>
              <a:buChar char="•"/>
            </a:pPr>
            <a:r>
              <a:rPr lang="nb-NO" dirty="0"/>
              <a:t>6.1 </a:t>
            </a:r>
            <a:r>
              <a:rPr lang="nb-NO" dirty="0" smtClean="0"/>
              <a:t>– Ny </a:t>
            </a:r>
            <a:r>
              <a:rPr lang="nb-NO" dirty="0" err="1" smtClean="0"/>
              <a:t>klubbåt</a:t>
            </a:r>
            <a:r>
              <a:rPr lang="nb-NO" dirty="0" smtClean="0"/>
              <a:t> – Styrets forslag </a:t>
            </a:r>
            <a:endParaRPr lang="nb-NO" dirty="0"/>
          </a:p>
        </p:txBody>
      </p:sp>
    </p:spTree>
    <p:extLst>
      <p:ext uri="{BB962C8B-B14F-4D97-AF65-F5344CB8AC3E}">
        <p14:creationId xmlns:p14="http://schemas.microsoft.com/office/powerpoint/2010/main" val="1034194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sjon2" id="{CCE14D2E-0EC6-F54B-B7B3-E45023635268}" vid="{A95FB928-AE6C-D948-8AA5-27683E823585}"/>
    </a:ext>
  </a:extLst>
</a:theme>
</file>

<file path=docProps/app.xml><?xml version="1.0" encoding="utf-8"?>
<Properties xmlns="http://schemas.openxmlformats.org/officeDocument/2006/extended-properties" xmlns:vt="http://schemas.openxmlformats.org/officeDocument/2006/docPropsVTypes">
  <Template/>
  <TotalTime>10990</TotalTime>
  <Words>1096</Words>
  <Application>Microsoft Office PowerPoint</Application>
  <PresentationFormat>Widescreen</PresentationFormat>
  <Paragraphs>207</Paragraphs>
  <Slides>13</Slides>
  <Notes>0</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13</vt:i4>
      </vt:variant>
    </vt:vector>
  </HeadingPairs>
  <TitlesOfParts>
    <vt:vector size="20" baseType="lpstr">
      <vt:lpstr>ＭＳ Ｐゴシック</vt:lpstr>
      <vt:lpstr>Arial</vt:lpstr>
      <vt:lpstr>Arial Narrow</vt:lpstr>
      <vt:lpstr>Calibri</vt:lpstr>
      <vt:lpstr>Calibri Light</vt:lpstr>
      <vt:lpstr>Times New Roman</vt:lpstr>
      <vt:lpstr>Office-tema</vt:lpstr>
      <vt:lpstr>ÅRSMØTE </vt:lpstr>
      <vt:lpstr>PowerPoint-presentasjon</vt:lpstr>
      <vt:lpstr>Årsberetning for 2021</vt:lpstr>
      <vt:lpstr>PowerPoint-presentasjon</vt:lpstr>
      <vt:lpstr>PowerPoint-presentasjon</vt:lpstr>
      <vt:lpstr>PowerPoint-presentasjon</vt:lpstr>
      <vt:lpstr>REGNSKAP</vt:lpstr>
      <vt:lpstr>PowerPoint-presentasjon</vt:lpstr>
      <vt:lpstr>Innkomne forslag</vt:lpstr>
      <vt:lpstr>7. Fastsette medlemskontingent og treningsavgift, eller gi gruppestyrene fullmakt til å fastsette treningsavgift for gruppens aktivitet.   -Styret foreslår å ha kontingent likt til 2021 </vt:lpstr>
      <vt:lpstr>BUDSJETT</vt:lpstr>
      <vt:lpstr>PowerPoint-presentasjon</vt:lpstr>
      <vt:lpstr>9. Valg:  Valgkomitéens innstilling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Geir Eliassen</dc:creator>
  <cp:lastModifiedBy>Eliassen, Geir</cp:lastModifiedBy>
  <cp:revision>56</cp:revision>
  <dcterms:created xsi:type="dcterms:W3CDTF">2016-02-13T15:46:04Z</dcterms:created>
  <dcterms:modified xsi:type="dcterms:W3CDTF">2022-03-16T13:06:44Z</dcterms:modified>
</cp:coreProperties>
</file>